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8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BB4BA-7F76-4D0F-9715-4535F4128008}" type="datetimeFigureOut">
              <a:rPr lang="en-GB" smtClean="0"/>
              <a:t>27/08/2017</a:t>
            </a:fld>
            <a:endParaRPr lang="en-GB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134AF-23F2-4035-A714-D3773933664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507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2E91502-756A-4244-B8CC-0FD4F7A5EFF5}" type="slidenum">
              <a:rPr kumimoji="0" lang="da-DK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6567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815414" y="2038154"/>
            <a:ext cx="11376009" cy="482242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280000" y="2040925"/>
            <a:ext cx="911424" cy="48198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0" y="1"/>
            <a:ext cx="921600" cy="20381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0" y="2040728"/>
            <a:ext cx="921600" cy="4819847"/>
          </a:xfrm>
          <a:prstGeom prst="rect">
            <a:avLst/>
          </a:prstGeom>
          <a:solidFill>
            <a:srgbClr val="1F4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828801" y="2720891"/>
            <a:ext cx="8536833" cy="1981738"/>
          </a:xfrm>
        </p:spPr>
        <p:txBody>
          <a:bodyPr anchor="t" anchorCtr="0"/>
          <a:lstStyle>
            <a:lvl1pPr>
              <a:defRPr sz="37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37pt skrives her</a:t>
            </a:r>
            <a:br>
              <a:rPr lang="da-DK" dirty="0"/>
            </a:br>
            <a:r>
              <a:rPr lang="da-DK" dirty="0"/>
              <a:t>i to eller flere linjer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 hasCustomPrompt="1"/>
          </p:nvPr>
        </p:nvSpPr>
        <p:spPr>
          <a:xfrm>
            <a:off x="1828800" y="5101432"/>
            <a:ext cx="8534400" cy="888504"/>
          </a:xfrm>
        </p:spPr>
        <p:txBody>
          <a:bodyPr/>
          <a:lstStyle>
            <a:lvl1pPr marL="0" indent="0" algn="l">
              <a:lnSpc>
                <a:spcPct val="89000"/>
              </a:lnSpc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 20pt skrives her i to linjer eller max tre linjer</a:t>
            </a:r>
          </a:p>
        </p:txBody>
      </p:sp>
      <p:sp>
        <p:nvSpPr>
          <p:cNvPr id="19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828800" y="399192"/>
            <a:ext cx="9456000" cy="358444"/>
          </a:xfrm>
        </p:spPr>
        <p:txBody>
          <a:bodyPr/>
          <a:lstStyle>
            <a:lvl1pPr marL="0" indent="0">
              <a:buNone/>
              <a:defRPr lang="da-DK" sz="1200" b="1" kern="120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a-DK" dirty="0"/>
              <a:t>Evt. center/afdeling/enhed skrives her</a:t>
            </a:r>
          </a:p>
        </p:txBody>
      </p:sp>
      <p:sp>
        <p:nvSpPr>
          <p:cNvPr id="17" name="Tekstfelt 4"/>
          <p:cNvSpPr txBox="1"/>
          <p:nvPr userDrawn="1"/>
        </p:nvSpPr>
        <p:spPr>
          <a:xfrm>
            <a:off x="1828800" y="207098"/>
            <a:ext cx="3120347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Rigshospitalet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Koncerndirektionen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Titel/beskrivelse (Sidehoved/fod)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22" name="AutoShape 4"/>
          <p:cNvSpPr>
            <a:spLocks/>
          </p:cNvSpPr>
          <p:nvPr userDrawn="1"/>
        </p:nvSpPr>
        <p:spPr bwMode="gray">
          <a:xfrm>
            <a:off x="12388287" y="10191"/>
            <a:ext cx="2323588" cy="1097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spcAft>
                <a:spcPts val="600"/>
              </a:spcAft>
              <a:buFontTx/>
              <a:buNone/>
              <a:defRPr/>
            </a:pPr>
            <a:r>
              <a: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Indsæt hjælpelinjer til placering af objekter</a:t>
            </a:r>
          </a:p>
          <a:p>
            <a:pPr algn="l" eaLnBrk="1" hangingPunct="1">
              <a:spcBef>
                <a:spcPct val="0"/>
              </a:spcBef>
              <a:spcAft>
                <a:spcPts val="240"/>
              </a:spcAft>
              <a:buFontTx/>
              <a:buNone/>
              <a:defRPr/>
            </a:pPr>
            <a:r>
              <a: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Højreklik uden for slidet og vælg </a:t>
            </a:r>
            <a:r>
              <a: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Gitter og hjælpelinjer</a:t>
            </a:r>
          </a:p>
          <a:p>
            <a:pPr algn="l" eaLnBrk="1" hangingPunct="1">
              <a:spcBef>
                <a:spcPct val="0"/>
              </a:spcBef>
              <a:spcAft>
                <a:spcPts val="240"/>
              </a:spcAft>
              <a:buFontTx/>
              <a:buNone/>
              <a:defRPr/>
            </a:pPr>
            <a:r>
              <a: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Sæt kryds ved </a:t>
            </a:r>
            <a:r>
              <a: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Vis tegnehjælpelinjer på skærmen</a:t>
            </a:r>
          </a:p>
          <a:p>
            <a:pPr algn="l" eaLnBrk="1" hangingPunct="1">
              <a:spcBef>
                <a:spcPct val="0"/>
              </a:spcBef>
              <a:spcAft>
                <a:spcPts val="240"/>
              </a:spcAft>
              <a:buFontTx/>
              <a:buNone/>
              <a:defRPr/>
            </a:pPr>
            <a:r>
              <a: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3.</a:t>
            </a:r>
            <a:r>
              <a:rPr lang="da-DK" altLang="da-DK" sz="900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Vælg </a:t>
            </a:r>
            <a:r>
              <a: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OK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-2929002" y="3952490"/>
            <a:ext cx="2728745" cy="2824883"/>
            <a:chOff x="-2196752" y="3952489"/>
            <a:chExt cx="2046559" cy="2824883"/>
          </a:xfrm>
        </p:grpSpPr>
        <p:grpSp>
          <p:nvGrpSpPr>
            <p:cNvPr id="25" name="Gruppe 24"/>
            <p:cNvGrpSpPr/>
            <p:nvPr userDrawn="1"/>
          </p:nvGrpSpPr>
          <p:grpSpPr>
            <a:xfrm>
              <a:off x="-2196752" y="3952489"/>
              <a:ext cx="2046559" cy="2824883"/>
              <a:chOff x="-2167432" y="3952489"/>
              <a:chExt cx="2046559" cy="2824883"/>
            </a:xfrm>
          </p:grpSpPr>
          <p:sp>
            <p:nvSpPr>
              <p:cNvPr id="20" name="Text Box 48"/>
              <p:cNvSpPr txBox="1">
                <a:spLocks noChangeArrowheads="1"/>
              </p:cNvSpPr>
              <p:nvPr/>
            </p:nvSpPr>
            <p:spPr bwMode="auto">
              <a:xfrm>
                <a:off x="-2167432" y="3952489"/>
                <a:ext cx="2046559" cy="13003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r" eaLnBrk="1" hangingPunct="1">
                  <a:spcAft>
                    <a:spcPts val="250"/>
                  </a:spcAft>
                  <a:defRPr/>
                </a:pPr>
                <a:r>
                  <a:rPr lang="da-DK" sz="900" b="1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Indsætte Titel/beskrivelse og Navn</a:t>
                </a:r>
              </a:p>
              <a:p>
                <a:pPr algn="r" eaLnBrk="1" hangingPunct="1">
                  <a:spcAft>
                    <a:spcPts val="250"/>
                  </a:spcAft>
                  <a:defRPr/>
                </a:pPr>
                <a:r>
                  <a:rPr lang="da-DK" altLang="da-DK" sz="900" b="1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da-DK" altLang="da-DK" sz="900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Vælg </a:t>
                </a:r>
                <a:r>
                  <a:rPr lang="da-DK" altLang="da-DK" sz="900" b="1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Indsæt</a:t>
                </a:r>
                <a:r>
                  <a:rPr lang="da-DK" altLang="da-DK" sz="900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i topmenuen </a:t>
                </a:r>
              </a:p>
              <a:p>
                <a:pPr algn="r" eaLnBrk="1" hangingPunct="1">
                  <a:spcAft>
                    <a:spcPts val="250"/>
                  </a:spcAft>
                  <a:defRPr/>
                </a:pPr>
                <a:r>
                  <a:rPr lang="da-DK" altLang="da-DK" sz="900" b="1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 </a:t>
                </a:r>
                <a:r>
                  <a:rPr lang="da-DK" altLang="da-DK" sz="900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Vælg </a:t>
                </a:r>
                <a:r>
                  <a:rPr lang="da-DK" altLang="da-DK" sz="900" b="1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Sidehoved og Sidefod</a:t>
                </a:r>
              </a:p>
              <a:p>
                <a:pPr algn="r" eaLnBrk="1" hangingPunct="1">
                  <a:spcAft>
                    <a:spcPts val="250"/>
                  </a:spcAft>
                  <a:defRPr/>
                </a:pPr>
                <a:r>
                  <a:rPr lang="da-DK" sz="900" b="1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3. </a:t>
                </a:r>
                <a:r>
                  <a:rPr lang="da-DK" sz="900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Indtast</a:t>
                </a:r>
                <a:r>
                  <a:rPr lang="da-DK" sz="900" baseline="0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dit navn, hvor der står </a:t>
                </a:r>
                <a:r>
                  <a:rPr lang="da-DK" sz="900" b="1" baseline="0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Navn</a:t>
                </a:r>
                <a:endPara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r" eaLnBrk="1" hangingPunct="1">
                  <a:spcAft>
                    <a:spcPts val="250"/>
                  </a:spcAft>
                  <a:defRPr/>
                </a:pPr>
                <a:r>
                  <a:rPr lang="da-DK" sz="900" b="1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4. </a:t>
                </a:r>
                <a:r>
                  <a:rPr lang="da-DK" sz="900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Indsæt Titel/beskrivelse</a:t>
                </a:r>
                <a:r>
                  <a:rPr lang="da-DK" sz="900" baseline="0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hvor der står </a:t>
                </a:r>
                <a:r>
                  <a:rPr lang="da-DK" sz="900" b="1" kern="1200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Titel/beskrivelse</a:t>
                </a:r>
                <a:endPara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r" eaLnBrk="1" hangingPunct="1">
                  <a:spcAft>
                    <a:spcPts val="250"/>
                  </a:spcAft>
                  <a:defRPr/>
                </a:pPr>
                <a:r>
                  <a:rPr lang="da-DK" sz="900" b="1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5. </a:t>
                </a:r>
                <a:r>
                  <a:rPr lang="da-DK" sz="900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Vælg </a:t>
                </a:r>
                <a:r>
                  <a:rPr lang="da-DK" sz="900" b="1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Anvend på alle </a:t>
                </a:r>
                <a:r>
                  <a:rPr lang="da-DK" sz="900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eller </a:t>
                </a:r>
                <a:r>
                  <a:rPr lang="da-DK" sz="900" b="1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Anvend</a:t>
                </a:r>
                <a:r>
                  <a:rPr lang="da-DK" sz="900" noProof="1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hvis det kun skal være på et enkel slide</a:t>
                </a:r>
              </a:p>
            </p:txBody>
          </p:sp>
          <p:grpSp>
            <p:nvGrpSpPr>
              <p:cNvPr id="9" name="Gruppe 8"/>
              <p:cNvGrpSpPr/>
              <p:nvPr userDrawn="1"/>
            </p:nvGrpSpPr>
            <p:grpSpPr>
              <a:xfrm>
                <a:off x="-2167432" y="5314312"/>
                <a:ext cx="2046559" cy="1463060"/>
                <a:chOff x="-2364901" y="4975472"/>
                <a:chExt cx="2046559" cy="1463060"/>
              </a:xfrm>
            </p:grpSpPr>
            <p:pic>
              <p:nvPicPr>
                <p:cNvPr id="2" name="Billede 1"/>
                <p:cNvPicPr>
                  <a:picLocks noChangeAspect="1"/>
                </p:cNvPicPr>
                <p:nvPr userDrawn="1"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-2364901" y="4975472"/>
                  <a:ext cx="2046559" cy="1463060"/>
                </a:xfrm>
                <a:prstGeom prst="rect">
                  <a:avLst/>
                </a:prstGeom>
              </p:spPr>
            </p:pic>
            <p:sp>
              <p:nvSpPr>
                <p:cNvPr id="7" name="Rektangel 6"/>
                <p:cNvSpPr/>
                <p:nvPr userDrawn="1"/>
              </p:nvSpPr>
              <p:spPr>
                <a:xfrm>
                  <a:off x="-2157169" y="5721682"/>
                  <a:ext cx="1364573" cy="108100"/>
                </a:xfrm>
                <a:prstGeom prst="rect">
                  <a:avLst/>
                </a:prstGeom>
                <a:noFill/>
                <a:ln w="952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endParaRPr lang="da-DK" sz="1800" dirty="0"/>
                </a:p>
              </p:txBody>
            </p:sp>
            <p:sp>
              <p:nvSpPr>
                <p:cNvPr id="23" name="Rektangel 22"/>
                <p:cNvSpPr/>
                <p:nvPr userDrawn="1"/>
              </p:nvSpPr>
              <p:spPr>
                <a:xfrm>
                  <a:off x="-2202172" y="5952717"/>
                  <a:ext cx="1409576" cy="104575"/>
                </a:xfrm>
                <a:prstGeom prst="rect">
                  <a:avLst/>
                </a:prstGeom>
                <a:noFill/>
                <a:ln w="952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0" tIns="0" rIns="0" bIns="0" rtlCol="0" anchor="ctr"/>
                <a:lstStyle/>
                <a:p>
                  <a:pPr algn="ctr"/>
                  <a:endParaRPr lang="da-DK" sz="1800" dirty="0"/>
                </a:p>
              </p:txBody>
            </p:sp>
          </p:grpSp>
        </p:grpSp>
        <p:pic>
          <p:nvPicPr>
            <p:cNvPr id="24" name="Billede 1"/>
            <p:cNvPicPr>
              <a:picLocks noChangeAspect="1"/>
            </p:cNvPicPr>
            <p:nvPr userDrawn="1"/>
          </p:nvPicPr>
          <p:blipFill rotWithShape="1">
            <a:blip r:embed="rId2"/>
            <a:srcRect l="6362" t="63226" r="91404" b="33649"/>
            <a:stretch/>
          </p:blipFill>
          <p:spPr>
            <a:xfrm>
              <a:off x="-2072073" y="6166241"/>
              <a:ext cx="45719" cy="45719"/>
            </a:xfrm>
            <a:prstGeom prst="rect">
              <a:avLst/>
            </a:prstGeom>
          </p:spPr>
        </p:pic>
      </p:grpSp>
      <p:grpSp>
        <p:nvGrpSpPr>
          <p:cNvPr id="26" name="Logo"/>
          <p:cNvGrpSpPr/>
          <p:nvPr userDrawn="1"/>
        </p:nvGrpSpPr>
        <p:grpSpPr>
          <a:xfrm>
            <a:off x="684000" y="1584000"/>
            <a:ext cx="687600" cy="687600"/>
            <a:chOff x="457200" y="5718575"/>
            <a:chExt cx="687600" cy="687600"/>
          </a:xfrm>
        </p:grpSpPr>
        <p:pic>
          <p:nvPicPr>
            <p:cNvPr id="27" name="Logo H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5718575"/>
              <a:ext cx="687600" cy="687600"/>
            </a:xfrm>
            <a:prstGeom prst="rect">
              <a:avLst/>
            </a:prstGeom>
          </p:spPr>
        </p:pic>
        <p:pic>
          <p:nvPicPr>
            <p:cNvPr id="28" name="Region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732" y="5763982"/>
              <a:ext cx="116417" cy="5947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5764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815414" y="0"/>
            <a:ext cx="1137600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280000" y="1"/>
            <a:ext cx="911424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0" y="1"/>
            <a:ext cx="911424" cy="6858197"/>
          </a:xfrm>
          <a:prstGeom prst="rect">
            <a:avLst/>
          </a:prstGeom>
          <a:solidFill>
            <a:srgbClr val="1F4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828800" y="1016733"/>
            <a:ext cx="9448800" cy="1312131"/>
          </a:xfrm>
        </p:spPr>
        <p:txBody>
          <a:bodyPr/>
          <a:lstStyle>
            <a:lvl1pPr>
              <a:lnSpc>
                <a:spcPct val="85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Overskrift 27pt i to eller flere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11" name="Pladsholder til tekst 2"/>
          <p:cNvSpPr>
            <a:spLocks noGrp="1"/>
          </p:cNvSpPr>
          <p:nvPr>
            <p:ph type="body" sz="quarter" idx="15" hasCustomPrompt="1"/>
          </p:nvPr>
        </p:nvSpPr>
        <p:spPr>
          <a:xfrm>
            <a:off x="1824001" y="2585610"/>
            <a:ext cx="3994148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17" name="Pladsholder til tekst 3"/>
          <p:cNvSpPr>
            <a:spLocks noGrp="1"/>
          </p:cNvSpPr>
          <p:nvPr>
            <p:ph type="body" sz="quarter" idx="16" hasCustomPrompt="1"/>
          </p:nvPr>
        </p:nvSpPr>
        <p:spPr>
          <a:xfrm>
            <a:off x="1824001" y="3490922"/>
            <a:ext cx="3994148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18" name="Pladsholder til tekst 4"/>
          <p:cNvSpPr>
            <a:spLocks noGrp="1"/>
          </p:cNvSpPr>
          <p:nvPr>
            <p:ph type="body" sz="quarter" idx="17" hasCustomPrompt="1"/>
          </p:nvPr>
        </p:nvSpPr>
        <p:spPr>
          <a:xfrm>
            <a:off x="6206354" y="2584800"/>
            <a:ext cx="3994148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19" name="Pladsholder til tekst5"/>
          <p:cNvSpPr>
            <a:spLocks noGrp="1"/>
          </p:cNvSpPr>
          <p:nvPr>
            <p:ph type="body" sz="quarter" idx="18" hasCustomPrompt="1"/>
          </p:nvPr>
        </p:nvSpPr>
        <p:spPr>
          <a:xfrm>
            <a:off x="6206354" y="3492000"/>
            <a:ext cx="3994148" cy="64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324000">
              <a:defRPr sz="1600">
                <a:solidFill>
                  <a:schemeClr val="bg1"/>
                </a:solidFill>
              </a:defRPr>
            </a:lvl3pPr>
            <a:lvl4pPr marL="540000">
              <a:defRPr lang="da-DK" sz="14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Tak tekst 16pt i to eller max 3 linjer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Koncerndirektionen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Titel/beskrivelse (Sidehoved/fod)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2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828800" y="399192"/>
            <a:ext cx="9456000" cy="358444"/>
          </a:xfrm>
        </p:spPr>
        <p:txBody>
          <a:bodyPr/>
          <a:lstStyle>
            <a:lvl1pPr marL="0" indent="0">
              <a:buNone/>
              <a:defRPr lang="da-DK" sz="1200" b="1" kern="120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a-DK" dirty="0"/>
              <a:t>Evt. center/afdeling/enhed skrives her</a:t>
            </a:r>
          </a:p>
        </p:txBody>
      </p:sp>
      <p:sp>
        <p:nvSpPr>
          <p:cNvPr id="21" name="Tekstfelt 4"/>
          <p:cNvSpPr txBox="1"/>
          <p:nvPr userDrawn="1"/>
        </p:nvSpPr>
        <p:spPr>
          <a:xfrm>
            <a:off x="1828800" y="207098"/>
            <a:ext cx="3120347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chemeClr val="bg1"/>
                </a:solidFill>
              </a:rPr>
              <a:t>Rigshospitalet</a:t>
            </a:r>
          </a:p>
        </p:txBody>
      </p:sp>
      <p:grpSp>
        <p:nvGrpSpPr>
          <p:cNvPr id="22" name="Logo"/>
          <p:cNvGrpSpPr/>
          <p:nvPr userDrawn="1"/>
        </p:nvGrpSpPr>
        <p:grpSpPr>
          <a:xfrm>
            <a:off x="609600" y="4806975"/>
            <a:ext cx="916800" cy="687600"/>
            <a:chOff x="457200" y="5718575"/>
            <a:chExt cx="687600" cy="687600"/>
          </a:xfrm>
        </p:grpSpPr>
        <p:pic>
          <p:nvPicPr>
            <p:cNvPr id="23" name="Logo H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5718575"/>
              <a:ext cx="687600" cy="687600"/>
            </a:xfrm>
            <a:prstGeom prst="rect">
              <a:avLst/>
            </a:prstGeom>
          </p:spPr>
        </p:pic>
        <p:pic>
          <p:nvPicPr>
            <p:cNvPr id="24" name="Region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732" y="5763982"/>
              <a:ext cx="116417" cy="5947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2621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776F-76CE-498A-800F-667F7E122099}" type="datetimeFigureOut">
              <a:rPr lang="da-DK" smtClean="0"/>
              <a:t>27-08-2017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F629-6A62-4882-9C92-BA3436C11C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722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5776F-76CE-498A-800F-667F7E122099}" type="datetimeFigureOut">
              <a:rPr lang="da-DK" smtClean="0"/>
              <a:t>27-08-2017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DF629-6A62-4882-9C92-BA3436C11CB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3610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/>
              <a:t>22-09-16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D0DA8-ADAF-4A41-96BF-2ED0B0E14EB6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722164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3801" y="908051"/>
            <a:ext cx="9449156" cy="1120775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da-DK"/>
              <a:t>22-09-16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C61C1-0831-4A25-9E05-E3A7888A86D0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4232346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Èn tekst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 hasCustomPrompt="1"/>
          </p:nvPr>
        </p:nvSpPr>
        <p:spPr>
          <a:xfrm>
            <a:off x="1824000" y="872716"/>
            <a:ext cx="9456000" cy="1161947"/>
          </a:xfrm>
        </p:spPr>
        <p:txBody>
          <a:bodyPr/>
          <a:lstStyle/>
          <a:p>
            <a:r>
              <a:rPr lang="da-DK" dirty="0"/>
              <a:t>Overskrift 27pt i to eller flere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Koncerndirektionen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Titel/beskrivelse (Sidehoved/fod)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12" name="Gruppe 11"/>
          <p:cNvGrpSpPr/>
          <p:nvPr userDrawn="1"/>
        </p:nvGrpSpPr>
        <p:grpSpPr>
          <a:xfrm>
            <a:off x="-2640970" y="2393789"/>
            <a:ext cx="2444751" cy="2755626"/>
            <a:chOff x="-1980728" y="1411288"/>
            <a:chExt cx="1833563" cy="2755626"/>
          </a:xfrm>
        </p:grpSpPr>
        <p:sp>
          <p:nvSpPr>
            <p:cNvPr id="13" name="AutoShape 4"/>
            <p:cNvSpPr>
              <a:spLocks/>
            </p:cNvSpPr>
            <p:nvPr userDrawn="1"/>
          </p:nvSpPr>
          <p:spPr bwMode="gray">
            <a:xfrm>
              <a:off x="-1980728" y="1411288"/>
              <a:ext cx="1830388" cy="2755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457200" eaLnBrk="0" hangingPunct="0">
                <a:spcBef>
                  <a:spcPct val="20000"/>
                </a:spcBef>
                <a:buChar char="•"/>
                <a:tabLst>
                  <a:tab pos="177800" algn="l"/>
                </a:tabLst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spcBef>
                  <a:spcPct val="20000"/>
                </a:spcBef>
                <a:buChar char="–"/>
                <a:tabLst>
                  <a:tab pos="177800" algn="l"/>
                </a:tabLst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spcBef>
                  <a:spcPct val="20000"/>
                </a:spcBef>
                <a:buChar char="•"/>
                <a:tabLst>
                  <a:tab pos="1778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spcBef>
                  <a:spcPct val="20000"/>
                </a:spcBef>
                <a:buChar char="–"/>
                <a:tabLst>
                  <a:tab pos="177800" algn="l"/>
                </a:tabLst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spcBef>
                  <a:spcPct val="20000"/>
                </a:spcBef>
                <a:buChar char="»"/>
                <a:tabLst>
                  <a:tab pos="177800" algn="l"/>
                </a:tabLst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77800" algn="l"/>
                </a:tabLs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77800" algn="l"/>
                </a:tabLs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77800" algn="l"/>
                </a:tabLs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77800" algn="l"/>
                </a:tabLs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da-DK" sz="9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Opstil teksten i punkter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Niveauer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1. Niveau = Bullets </a:t>
              </a:r>
              <a:r>
                <a:rPr lang="da-DK" altLang="da-DK" sz="900" i="1" baseline="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22</a:t>
              </a: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pkt</a:t>
              </a:r>
              <a:b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</a:b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2. Niveau = Bullets 22 pkt</a:t>
              </a:r>
              <a:b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</a:b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3. Niveau = Bullets 20 pkt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4. Niveau = Bullets 18 pkt</a:t>
              </a:r>
              <a:b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</a:b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5. – 9. Niveau = Bullets 16 - 10</a:t>
              </a:r>
              <a:r>
                <a:rPr lang="da-DK" altLang="da-DK" sz="900" i="1" baseline="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</a:t>
              </a: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pkt</a:t>
              </a:r>
            </a:p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endParaRPr lang="da-DK" altLang="da-DK" sz="900" i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For at få punktopstillet teksten (flere niveauer findes) brug </a:t>
              </a:r>
              <a:r>
                <a:rPr lang="da-DK" sz="9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Forøg listeniveau</a:t>
              </a:r>
            </a:p>
            <a:p>
              <a:pPr algn="r">
                <a:defRPr/>
              </a:pPr>
              <a:endParaRPr lang="da-DK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endParaRPr lang="da-DK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For at få venstrestillet teksten </a:t>
              </a:r>
              <a:br>
                <a:rPr lang="da-DK" sz="9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</a:br>
              <a:r>
                <a:rPr lang="da-DK" sz="9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uden punktopstilling, brug </a:t>
              </a:r>
              <a:r>
                <a:rPr lang="da-DK" sz="9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Formindsk listeniveau</a:t>
              </a:r>
            </a:p>
            <a:p>
              <a:pPr algn="r">
                <a:defRPr/>
              </a:pPr>
              <a:endParaRPr lang="da-DK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endParaRPr lang="da-DK" altLang="da-DK" sz="900" i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endParaRPr lang="da-DK" altLang="da-DK" sz="900" i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4" name="Gruppe 13"/>
            <p:cNvGrpSpPr/>
            <p:nvPr userDrawn="1"/>
          </p:nvGrpSpPr>
          <p:grpSpPr>
            <a:xfrm>
              <a:off x="-604365" y="3126445"/>
              <a:ext cx="457200" cy="209550"/>
              <a:chOff x="10615613" y="1808820"/>
              <a:chExt cx="457200" cy="209550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15613" y="1808820"/>
                <a:ext cx="457200" cy="209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Rounded Rectangle 47"/>
              <p:cNvSpPr/>
              <p:nvPr/>
            </p:nvSpPr>
            <p:spPr>
              <a:xfrm>
                <a:off x="10844213" y="1808820"/>
                <a:ext cx="214312" cy="20637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da-DK" sz="2400" dirty="0"/>
              </a:p>
            </p:txBody>
          </p:sp>
        </p:grpSp>
        <p:grpSp>
          <p:nvGrpSpPr>
            <p:cNvPr id="15" name="Gruppe 14"/>
            <p:cNvGrpSpPr/>
            <p:nvPr userDrawn="1"/>
          </p:nvGrpSpPr>
          <p:grpSpPr>
            <a:xfrm>
              <a:off x="-599603" y="3918533"/>
              <a:ext cx="438150" cy="209550"/>
              <a:chOff x="10620375" y="2651782"/>
              <a:chExt cx="438150" cy="209550"/>
            </a:xfrm>
          </p:grpSpPr>
          <p:pic>
            <p:nvPicPr>
              <p:cNvPr id="16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20375" y="2651782"/>
                <a:ext cx="438150" cy="209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" name="Rectangle 52"/>
              <p:cNvSpPr/>
              <p:nvPr/>
            </p:nvSpPr>
            <p:spPr>
              <a:xfrm>
                <a:off x="10839450" y="2651782"/>
                <a:ext cx="219075" cy="201613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da-DK" sz="2400" dirty="0"/>
              </a:p>
            </p:txBody>
          </p:sp>
          <p:sp>
            <p:nvSpPr>
              <p:cNvPr id="18" name="Rounded Rectangle 53"/>
              <p:cNvSpPr/>
              <p:nvPr/>
            </p:nvSpPr>
            <p:spPr>
              <a:xfrm>
                <a:off x="10625138" y="2654957"/>
                <a:ext cx="214312" cy="20637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da-DK" sz="2400" dirty="0"/>
              </a:p>
            </p:txBody>
          </p:sp>
        </p:grpSp>
      </p:grpSp>
      <p:sp>
        <p:nvSpPr>
          <p:cNvPr id="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1824567" y="2327275"/>
            <a:ext cx="9455151" cy="3160713"/>
          </a:xfrm>
        </p:spPr>
        <p:txBody>
          <a:bodyPr/>
          <a:lstStyle/>
          <a:p>
            <a:pPr lvl="0"/>
            <a:r>
              <a:rPr lang="da-DK" dirty="0"/>
              <a:t>Brødtekst 22pt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1" name="Pladsholder til tekst 3"/>
          <p:cNvSpPr>
            <a:spLocks noGrp="1"/>
          </p:cNvSpPr>
          <p:nvPr>
            <p:ph type="body" sz="quarter" idx="14" hasCustomPrompt="1"/>
          </p:nvPr>
        </p:nvSpPr>
        <p:spPr>
          <a:xfrm>
            <a:off x="1828800" y="399192"/>
            <a:ext cx="9456000" cy="358444"/>
          </a:xfrm>
        </p:spPr>
        <p:txBody>
          <a:bodyPr/>
          <a:lstStyle>
            <a:lvl1pPr marL="0" indent="0">
              <a:buNone/>
              <a:defRPr lang="da-DK" sz="1200" b="1" kern="120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a-DK" dirty="0"/>
              <a:t>Evt. center/afdeling/enhed skrives her</a:t>
            </a:r>
          </a:p>
        </p:txBody>
      </p:sp>
      <p:sp>
        <p:nvSpPr>
          <p:cNvPr id="23" name="Tekstfelt 4"/>
          <p:cNvSpPr txBox="1"/>
          <p:nvPr userDrawn="1"/>
        </p:nvSpPr>
        <p:spPr>
          <a:xfrm>
            <a:off x="1828800" y="207098"/>
            <a:ext cx="3120347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Rigshospitalet</a:t>
            </a:r>
          </a:p>
        </p:txBody>
      </p:sp>
    </p:spTree>
    <p:extLst>
      <p:ext uri="{BB962C8B-B14F-4D97-AF65-F5344CB8AC3E}">
        <p14:creationId xmlns:p14="http://schemas.microsoft.com/office/powerpoint/2010/main" val="2708291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tekst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dirty="0"/>
              <a:t>Overskrift 27pt i to eller flere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Koncerndirektionen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Titel/beskrivelse (Sidehoved/fod)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8" name="Gruppe 7"/>
          <p:cNvGrpSpPr/>
          <p:nvPr userDrawn="1"/>
        </p:nvGrpSpPr>
        <p:grpSpPr>
          <a:xfrm>
            <a:off x="-2640970" y="2393789"/>
            <a:ext cx="2444751" cy="2755626"/>
            <a:chOff x="-1980728" y="1411288"/>
            <a:chExt cx="1833563" cy="2755626"/>
          </a:xfrm>
        </p:grpSpPr>
        <p:sp>
          <p:nvSpPr>
            <p:cNvPr id="9" name="AutoShape 4"/>
            <p:cNvSpPr>
              <a:spLocks/>
            </p:cNvSpPr>
            <p:nvPr userDrawn="1"/>
          </p:nvSpPr>
          <p:spPr bwMode="gray">
            <a:xfrm>
              <a:off x="-1980728" y="1411288"/>
              <a:ext cx="1830388" cy="2755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457200" eaLnBrk="0" hangingPunct="0">
                <a:spcBef>
                  <a:spcPct val="20000"/>
                </a:spcBef>
                <a:buChar char="•"/>
                <a:tabLst>
                  <a:tab pos="177800" algn="l"/>
                </a:tabLst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457200" eaLnBrk="0" hangingPunct="0">
                <a:spcBef>
                  <a:spcPct val="20000"/>
                </a:spcBef>
                <a:buChar char="–"/>
                <a:tabLst>
                  <a:tab pos="177800" algn="l"/>
                </a:tabLst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457200" eaLnBrk="0" hangingPunct="0">
                <a:spcBef>
                  <a:spcPct val="20000"/>
                </a:spcBef>
                <a:buChar char="•"/>
                <a:tabLst>
                  <a:tab pos="177800" algn="l"/>
                </a:tabLst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457200" eaLnBrk="0" hangingPunct="0">
                <a:spcBef>
                  <a:spcPct val="20000"/>
                </a:spcBef>
                <a:buChar char="–"/>
                <a:tabLst>
                  <a:tab pos="177800" algn="l"/>
                </a:tabLst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457200" eaLnBrk="0" hangingPunct="0">
                <a:spcBef>
                  <a:spcPct val="20000"/>
                </a:spcBef>
                <a:buChar char="»"/>
                <a:tabLst>
                  <a:tab pos="177800" algn="l"/>
                </a:tabLst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77800" algn="l"/>
                </a:tabLst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77800" algn="l"/>
                </a:tabLst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77800" algn="l"/>
                </a:tabLst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tabLst>
                  <a:tab pos="177800" algn="l"/>
                </a:tabLst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spcAft>
                  <a:spcPts val="600"/>
                </a:spcAft>
                <a:buFontTx/>
                <a:buNone/>
                <a:defRPr/>
              </a:pPr>
              <a:r>
                <a:rPr lang="da-DK" sz="9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Opstil teksten i punkter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Niveauer</a:t>
              </a:r>
            </a:p>
            <a:p>
              <a:pPr algn="r" eaLnBrk="1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1. Niveau = Bullets </a:t>
              </a:r>
              <a:r>
                <a:rPr lang="da-DK" altLang="da-DK" sz="900" i="1" baseline="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18</a:t>
              </a: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pkt</a:t>
              </a:r>
              <a:b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</a:b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2. Niveau = Bullets 18 pkt</a:t>
              </a:r>
              <a:b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</a:b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3. Niveau = Bullets 16 pkt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4. Niveau = Bullets 14 pkt</a:t>
              </a:r>
              <a:b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</a:br>
              <a:r>
                <a:rPr lang="da-DK" altLang="da-DK" sz="900" i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5. Niveau = Bullets 12 pkt</a:t>
              </a:r>
            </a:p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endParaRPr lang="da-DK" altLang="da-DK" sz="900" i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For at få punktopstillet teksten (flere niveauer findes) brug </a:t>
              </a:r>
              <a:r>
                <a:rPr lang="da-DK" sz="9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Forøg listeniveau</a:t>
              </a:r>
            </a:p>
            <a:p>
              <a:pPr algn="r">
                <a:defRPr/>
              </a:pPr>
              <a:endParaRPr lang="da-DK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>
                <a:defRPr/>
              </a:pPr>
              <a:endParaRPr lang="da-DK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For at få venstrestillet teksten </a:t>
              </a:r>
              <a:br>
                <a:rPr lang="da-DK" sz="9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</a:br>
              <a:r>
                <a:rPr lang="da-DK" sz="900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uden punktopstilling, brug </a:t>
              </a:r>
              <a:r>
                <a:rPr lang="da-DK" sz="9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Formindsk listeniveau</a:t>
              </a:r>
            </a:p>
            <a:p>
              <a:pPr algn="r">
                <a:defRPr/>
              </a:pPr>
              <a:endParaRPr lang="da-DK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endParaRPr lang="da-DK" altLang="da-DK" sz="900" i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Bef>
                  <a:spcPct val="0"/>
                </a:spcBef>
                <a:buFontTx/>
                <a:buNone/>
                <a:defRPr/>
              </a:pPr>
              <a:endParaRPr lang="da-DK" altLang="da-DK" sz="900" i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" name="Gruppe 9"/>
            <p:cNvGrpSpPr/>
            <p:nvPr userDrawn="1"/>
          </p:nvGrpSpPr>
          <p:grpSpPr>
            <a:xfrm>
              <a:off x="-604365" y="3126445"/>
              <a:ext cx="457200" cy="209550"/>
              <a:chOff x="10615613" y="1808820"/>
              <a:chExt cx="457200" cy="209550"/>
            </a:xfrm>
          </p:grpSpPr>
          <p:pic>
            <p:nvPicPr>
              <p:cNvPr id="1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15613" y="1808820"/>
                <a:ext cx="457200" cy="209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8" name="Rounded Rectangle 47"/>
              <p:cNvSpPr/>
              <p:nvPr/>
            </p:nvSpPr>
            <p:spPr>
              <a:xfrm>
                <a:off x="10844213" y="1808820"/>
                <a:ext cx="214312" cy="20637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da-DK" sz="2400" dirty="0"/>
              </a:p>
            </p:txBody>
          </p:sp>
        </p:grpSp>
        <p:grpSp>
          <p:nvGrpSpPr>
            <p:cNvPr id="13" name="Gruppe 12"/>
            <p:cNvGrpSpPr/>
            <p:nvPr userDrawn="1"/>
          </p:nvGrpSpPr>
          <p:grpSpPr>
            <a:xfrm>
              <a:off x="-599603" y="3918533"/>
              <a:ext cx="438150" cy="209550"/>
              <a:chOff x="10620375" y="2651782"/>
              <a:chExt cx="438150" cy="209550"/>
            </a:xfrm>
          </p:grpSpPr>
          <p:pic>
            <p:nvPicPr>
              <p:cNvPr id="14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20375" y="2651782"/>
                <a:ext cx="438150" cy="2095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5" name="Rectangle 52"/>
              <p:cNvSpPr/>
              <p:nvPr/>
            </p:nvSpPr>
            <p:spPr>
              <a:xfrm>
                <a:off x="10839450" y="2651782"/>
                <a:ext cx="219075" cy="201613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da-DK" sz="2400" dirty="0"/>
              </a:p>
            </p:txBody>
          </p:sp>
          <p:sp>
            <p:nvSpPr>
              <p:cNvPr id="16" name="Rounded Rectangle 53"/>
              <p:cNvSpPr/>
              <p:nvPr/>
            </p:nvSpPr>
            <p:spPr>
              <a:xfrm>
                <a:off x="10625138" y="2654957"/>
                <a:ext cx="214312" cy="206375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endParaRPr lang="da-DK" sz="2400" dirty="0"/>
              </a:p>
            </p:txBody>
          </p:sp>
        </p:grpSp>
      </p:grpSp>
      <p:sp>
        <p:nvSpPr>
          <p:cNvPr id="7" name="Pladsholder til indhold 6"/>
          <p:cNvSpPr>
            <a:spLocks noGrp="1"/>
          </p:cNvSpPr>
          <p:nvPr>
            <p:ph sz="quarter" idx="13" hasCustomPrompt="1"/>
          </p:nvPr>
        </p:nvSpPr>
        <p:spPr>
          <a:xfrm>
            <a:off x="1824000" y="2327275"/>
            <a:ext cx="4572000" cy="3160713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19" name="Pladsholder til indhold 6"/>
          <p:cNvSpPr>
            <a:spLocks noGrp="1"/>
          </p:cNvSpPr>
          <p:nvPr>
            <p:ph sz="quarter" idx="14" hasCustomPrompt="1"/>
          </p:nvPr>
        </p:nvSpPr>
        <p:spPr>
          <a:xfrm>
            <a:off x="6695731" y="2329201"/>
            <a:ext cx="4572000" cy="3160713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20" name="Pladsholder til tekst 3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99192"/>
            <a:ext cx="9456000" cy="358444"/>
          </a:xfrm>
        </p:spPr>
        <p:txBody>
          <a:bodyPr/>
          <a:lstStyle>
            <a:lvl1pPr marL="0" indent="0">
              <a:buNone/>
              <a:defRPr lang="da-DK" sz="1200" b="1" kern="120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a-DK" dirty="0"/>
              <a:t>Evt. center/afdeling/enhed skrives her</a:t>
            </a:r>
          </a:p>
        </p:txBody>
      </p:sp>
      <p:sp>
        <p:nvSpPr>
          <p:cNvPr id="22" name="Tekstfelt 4"/>
          <p:cNvSpPr txBox="1"/>
          <p:nvPr userDrawn="1"/>
        </p:nvSpPr>
        <p:spPr>
          <a:xfrm>
            <a:off x="1828800" y="207098"/>
            <a:ext cx="3120347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Rigshospitalet</a:t>
            </a:r>
          </a:p>
        </p:txBody>
      </p:sp>
    </p:spTree>
    <p:extLst>
      <p:ext uri="{BB962C8B-B14F-4D97-AF65-F5344CB8AC3E}">
        <p14:creationId xmlns:p14="http://schemas.microsoft.com/office/powerpoint/2010/main" val="217019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 fel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824000" y="4838163"/>
            <a:ext cx="9448800" cy="654587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16pt i to eller max tre linjer</a:t>
            </a:r>
          </a:p>
        </p:txBody>
      </p:sp>
      <p:sp>
        <p:nvSpPr>
          <p:cNvPr id="8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1824000" y="1362269"/>
            <a:ext cx="9448800" cy="3340360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Koncerndirektionen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Titel/beskrivelse (Sidehoved/fod)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13" name="Gruppe 12"/>
          <p:cNvGrpSpPr>
            <a:grpSpLocks/>
          </p:cNvGrpSpPr>
          <p:nvPr userDrawn="1"/>
        </p:nvGrpSpPr>
        <p:grpSpPr bwMode="auto">
          <a:xfrm>
            <a:off x="-2914956" y="1362270"/>
            <a:ext cx="2709333" cy="2211833"/>
            <a:chOff x="6573838" y="3603625"/>
            <a:chExt cx="2032000" cy="2211717"/>
          </a:xfrm>
        </p:grpSpPr>
        <p:sp>
          <p:nvSpPr>
            <p:cNvPr id="14" name="TextBox 12"/>
            <p:cNvSpPr txBox="1">
              <a:spLocks noChangeArrowheads="1"/>
            </p:cNvSpPr>
            <p:nvPr/>
          </p:nvSpPr>
          <p:spPr bwMode="auto">
            <a:xfrm>
              <a:off x="6573838" y="3603625"/>
              <a:ext cx="2032000" cy="1564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1" hangingPunct="1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1.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Klik på det lille billede-indsættelsesikon i midten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2.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3.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Klik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Beskær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4. </a:t>
              </a:r>
              <a:r>
                <a:rPr lang="da-DK" alt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Ønsker du at skalere billedet, så hold </a:t>
              </a:r>
              <a:r>
                <a:rPr lang="da-DK" alt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SHIFT</a:t>
              </a:r>
              <a:r>
                <a:rPr lang="da-DK" alt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-knappen nede, mens der trækkes i billedets hjørner</a:t>
              </a:r>
            </a:p>
          </p:txBody>
        </p:sp>
        <p:grpSp>
          <p:nvGrpSpPr>
            <p:cNvPr id="15" name="Gruppe 1"/>
            <p:cNvGrpSpPr>
              <a:grpSpLocks/>
            </p:cNvGrpSpPr>
            <p:nvPr/>
          </p:nvGrpSpPr>
          <p:grpSpPr bwMode="auto">
            <a:xfrm>
              <a:off x="8227557" y="5472327"/>
              <a:ext cx="331787" cy="343015"/>
              <a:chOff x="8227737" y="5472259"/>
              <a:chExt cx="331631" cy="343667"/>
            </a:xfrm>
          </p:grpSpPr>
          <p:pic>
            <p:nvPicPr>
              <p:cNvPr id="1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41265" y="5472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Rounded Rectangle 25"/>
              <p:cNvSpPr/>
              <p:nvPr/>
            </p:nvSpPr>
            <p:spPr>
              <a:xfrm>
                <a:off x="8227737" y="5472259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a-DK" sz="2000" dirty="0"/>
              </a:p>
            </p:txBody>
          </p:sp>
        </p:grpSp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6263" y="4688029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828800" y="399192"/>
            <a:ext cx="9456000" cy="358444"/>
          </a:xfrm>
        </p:spPr>
        <p:txBody>
          <a:bodyPr/>
          <a:lstStyle>
            <a:lvl1pPr marL="0" indent="0">
              <a:buNone/>
              <a:defRPr lang="da-DK" sz="1200" b="1" kern="120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a-DK" dirty="0"/>
              <a:t>Evt. center/afdeling/enhed skrives her</a:t>
            </a:r>
          </a:p>
        </p:txBody>
      </p:sp>
      <p:sp>
        <p:nvSpPr>
          <p:cNvPr id="21" name="Tekstfelt 4"/>
          <p:cNvSpPr txBox="1"/>
          <p:nvPr userDrawn="1"/>
        </p:nvSpPr>
        <p:spPr>
          <a:xfrm>
            <a:off x="1828800" y="207098"/>
            <a:ext cx="3120347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Rigshospitalet</a:t>
            </a:r>
          </a:p>
        </p:txBody>
      </p:sp>
    </p:spTree>
    <p:extLst>
      <p:ext uri="{BB962C8B-B14F-4D97-AF65-F5344CB8AC3E}">
        <p14:creationId xmlns:p14="http://schemas.microsoft.com/office/powerpoint/2010/main" val="2057976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t fel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824000" y="4838163"/>
            <a:ext cx="9448800" cy="654587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6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16pt i to eller max tre linjer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Koncerndirektionen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Titel/beskrivelse (Sidehoved/fod)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13" name="Gruppe 12"/>
          <p:cNvGrpSpPr>
            <a:grpSpLocks/>
          </p:cNvGrpSpPr>
          <p:nvPr userDrawn="1"/>
        </p:nvGrpSpPr>
        <p:grpSpPr bwMode="auto">
          <a:xfrm>
            <a:off x="-2914956" y="1362270"/>
            <a:ext cx="2709333" cy="2211833"/>
            <a:chOff x="6573838" y="3603625"/>
            <a:chExt cx="2032000" cy="2211717"/>
          </a:xfrm>
        </p:grpSpPr>
        <p:sp>
          <p:nvSpPr>
            <p:cNvPr id="14" name="TextBox 12"/>
            <p:cNvSpPr txBox="1">
              <a:spLocks noChangeArrowheads="1"/>
            </p:cNvSpPr>
            <p:nvPr/>
          </p:nvSpPr>
          <p:spPr bwMode="auto">
            <a:xfrm>
              <a:off x="6573838" y="3603625"/>
              <a:ext cx="2032000" cy="1564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1" hangingPunct="1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1.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Klik på det lille billede-indsættelsesikon i midten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2.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3.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Klik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Beskær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4. </a:t>
              </a:r>
              <a:r>
                <a:rPr lang="da-DK" alt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Ønsker du at skalere billedet, så hold </a:t>
              </a:r>
              <a:r>
                <a:rPr lang="da-DK" alt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SHIFT</a:t>
              </a:r>
              <a:r>
                <a:rPr lang="da-DK" alt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-knappen nede, mens der trækkes i billedets hjørner</a:t>
              </a:r>
            </a:p>
          </p:txBody>
        </p:sp>
        <p:grpSp>
          <p:nvGrpSpPr>
            <p:cNvPr id="15" name="Gruppe 1"/>
            <p:cNvGrpSpPr>
              <a:grpSpLocks/>
            </p:cNvGrpSpPr>
            <p:nvPr/>
          </p:nvGrpSpPr>
          <p:grpSpPr bwMode="auto">
            <a:xfrm>
              <a:off x="8227557" y="5472327"/>
              <a:ext cx="331787" cy="343015"/>
              <a:chOff x="8227737" y="5472259"/>
              <a:chExt cx="331631" cy="343667"/>
            </a:xfrm>
          </p:grpSpPr>
          <p:pic>
            <p:nvPicPr>
              <p:cNvPr id="17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41265" y="5472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Rounded Rectangle 25"/>
              <p:cNvSpPr/>
              <p:nvPr/>
            </p:nvSpPr>
            <p:spPr>
              <a:xfrm>
                <a:off x="8227737" y="5472259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a-DK" sz="2000" dirty="0"/>
              </a:p>
            </p:txBody>
          </p:sp>
        </p:grpSp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6263" y="4688029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" name="Pladsholder til indhold 2"/>
          <p:cNvSpPr>
            <a:spLocks noGrp="1"/>
          </p:cNvSpPr>
          <p:nvPr>
            <p:ph sz="quarter" idx="17" hasCustomPrompt="1"/>
          </p:nvPr>
        </p:nvSpPr>
        <p:spPr>
          <a:xfrm>
            <a:off x="1824567" y="1362075"/>
            <a:ext cx="9451200" cy="33408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/>
              <a:t>Brødtekst 22pt skrives her, eller tabel og diagram indsættes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0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828800" y="399192"/>
            <a:ext cx="9456000" cy="358444"/>
          </a:xfrm>
        </p:spPr>
        <p:txBody>
          <a:bodyPr/>
          <a:lstStyle>
            <a:lvl1pPr marL="0" indent="0">
              <a:buNone/>
              <a:defRPr lang="da-DK" sz="1200" b="1" kern="120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a-DK" dirty="0"/>
              <a:t>Evt. center/afdeling/enhed skrives her</a:t>
            </a:r>
          </a:p>
        </p:txBody>
      </p:sp>
      <p:sp>
        <p:nvSpPr>
          <p:cNvPr id="22" name="Tekstfelt 4"/>
          <p:cNvSpPr txBox="1"/>
          <p:nvPr userDrawn="1"/>
        </p:nvSpPr>
        <p:spPr>
          <a:xfrm>
            <a:off x="1828800" y="207098"/>
            <a:ext cx="3120347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Rigshospitalet</a:t>
            </a:r>
          </a:p>
        </p:txBody>
      </p:sp>
    </p:spTree>
    <p:extLst>
      <p:ext uri="{BB962C8B-B14F-4D97-AF65-F5344CB8AC3E}">
        <p14:creationId xmlns:p14="http://schemas.microsoft.com/office/powerpoint/2010/main" val="155862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824000" y="4985492"/>
            <a:ext cx="4423832" cy="55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4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14pt i to eller max tre linjer</a:t>
            </a:r>
          </a:p>
        </p:txBody>
      </p:sp>
      <p:sp>
        <p:nvSpPr>
          <p:cNvPr id="25" name="Pladsholder til billede 2"/>
          <p:cNvSpPr>
            <a:spLocks noGrp="1"/>
          </p:cNvSpPr>
          <p:nvPr>
            <p:ph type="pic" sz="quarter" idx="16" hasCustomPrompt="1"/>
          </p:nvPr>
        </p:nvSpPr>
        <p:spPr>
          <a:xfrm>
            <a:off x="1824001" y="1366175"/>
            <a:ext cx="4423833" cy="3489649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12" name="Pladsholder til tekst 3"/>
          <p:cNvSpPr>
            <a:spLocks noGrp="1"/>
          </p:cNvSpPr>
          <p:nvPr>
            <p:ph type="body" sz="quarter" idx="19" hasCustomPrompt="1"/>
          </p:nvPr>
        </p:nvSpPr>
        <p:spPr>
          <a:xfrm>
            <a:off x="6519333" y="4985492"/>
            <a:ext cx="4752000" cy="558000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4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14pt i to eller max tre linjer</a:t>
            </a:r>
          </a:p>
        </p:txBody>
      </p:sp>
      <p:sp>
        <p:nvSpPr>
          <p:cNvPr id="17" name="Pladsholder til indhold 4"/>
          <p:cNvSpPr>
            <a:spLocks noGrp="1"/>
          </p:cNvSpPr>
          <p:nvPr>
            <p:ph sz="quarter" idx="14" hasCustomPrompt="1"/>
          </p:nvPr>
        </p:nvSpPr>
        <p:spPr>
          <a:xfrm>
            <a:off x="6513075" y="1371523"/>
            <a:ext cx="4761317" cy="3488400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15" name="Pladsholder til tekst 5"/>
          <p:cNvSpPr>
            <a:spLocks noGrp="1"/>
          </p:cNvSpPr>
          <p:nvPr>
            <p:ph type="body" sz="quarter" idx="20" hasCustomPrompt="1"/>
          </p:nvPr>
        </p:nvSpPr>
        <p:spPr>
          <a:xfrm>
            <a:off x="1828800" y="399192"/>
            <a:ext cx="9456000" cy="358444"/>
          </a:xfrm>
        </p:spPr>
        <p:txBody>
          <a:bodyPr/>
          <a:lstStyle>
            <a:lvl1pPr marL="0" indent="0">
              <a:buNone/>
              <a:defRPr lang="da-DK" sz="1200" b="1" kern="120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a-DK" dirty="0"/>
              <a:t>Evt. center/afdeling/enhed skrives her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Koncerndirektionen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Titel/beskrivelse (Sidehoved/fod)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18" name="Gruppe 17"/>
          <p:cNvGrpSpPr>
            <a:grpSpLocks/>
          </p:cNvGrpSpPr>
          <p:nvPr userDrawn="1"/>
        </p:nvGrpSpPr>
        <p:grpSpPr bwMode="auto">
          <a:xfrm>
            <a:off x="-2914956" y="1362270"/>
            <a:ext cx="2709333" cy="2211833"/>
            <a:chOff x="6573838" y="3603625"/>
            <a:chExt cx="2032000" cy="2211717"/>
          </a:xfrm>
        </p:grpSpPr>
        <p:sp>
          <p:nvSpPr>
            <p:cNvPr id="19" name="TextBox 12"/>
            <p:cNvSpPr txBox="1">
              <a:spLocks noChangeArrowheads="1"/>
            </p:cNvSpPr>
            <p:nvPr/>
          </p:nvSpPr>
          <p:spPr bwMode="auto">
            <a:xfrm>
              <a:off x="6573838" y="3603625"/>
              <a:ext cx="2032000" cy="1564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1" hangingPunct="1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1.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Klik på det lille billede-indsættelsesikon i midten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2.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3.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Klik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Beskær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4. </a:t>
              </a:r>
              <a:r>
                <a:rPr lang="da-DK" alt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Ønsker du at skalere billedet, så hold </a:t>
              </a:r>
              <a:r>
                <a:rPr lang="da-DK" alt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SHIFT</a:t>
              </a:r>
              <a:r>
                <a:rPr lang="da-DK" alt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-knappen nede, mens der trækkes i billedets hjørner</a:t>
              </a:r>
            </a:p>
          </p:txBody>
        </p:sp>
        <p:grpSp>
          <p:nvGrpSpPr>
            <p:cNvPr id="20" name="Gruppe 1"/>
            <p:cNvGrpSpPr>
              <a:grpSpLocks/>
            </p:cNvGrpSpPr>
            <p:nvPr/>
          </p:nvGrpSpPr>
          <p:grpSpPr bwMode="auto">
            <a:xfrm>
              <a:off x="8227557" y="5472327"/>
              <a:ext cx="331787" cy="343015"/>
              <a:chOff x="8227737" y="5472259"/>
              <a:chExt cx="331631" cy="343667"/>
            </a:xfrm>
          </p:grpSpPr>
          <p:pic>
            <p:nvPicPr>
              <p:cNvPr id="22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41265" y="5472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3" name="Rounded Rectangle 25"/>
              <p:cNvSpPr/>
              <p:nvPr/>
            </p:nvSpPr>
            <p:spPr>
              <a:xfrm>
                <a:off x="8227737" y="5472259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a-DK" sz="2000" dirty="0"/>
              </a:p>
            </p:txBody>
          </p:sp>
        </p:grp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6263" y="4688029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4" name="Tekstfelt 4"/>
          <p:cNvSpPr txBox="1"/>
          <p:nvPr userDrawn="1"/>
        </p:nvSpPr>
        <p:spPr>
          <a:xfrm>
            <a:off x="1828800" y="207098"/>
            <a:ext cx="3120347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Rigshospitalet</a:t>
            </a:r>
          </a:p>
        </p:txBody>
      </p:sp>
    </p:spTree>
    <p:extLst>
      <p:ext uri="{BB962C8B-B14F-4D97-AF65-F5344CB8AC3E}">
        <p14:creationId xmlns:p14="http://schemas.microsoft.com/office/powerpoint/2010/main" val="968747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lt &amp; tekst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824000" y="908720"/>
            <a:ext cx="9455717" cy="1125943"/>
          </a:xfrm>
        </p:spPr>
        <p:txBody>
          <a:bodyPr/>
          <a:lstStyle/>
          <a:p>
            <a:r>
              <a:rPr lang="da-DK" dirty="0"/>
              <a:t>Overskrift 27pt i to eller flere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Koncerndirektionen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Titel/beskrivelse (Sidehoved/fod)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17" name="Gruppe 16"/>
          <p:cNvGrpSpPr>
            <a:grpSpLocks/>
          </p:cNvGrpSpPr>
          <p:nvPr userDrawn="1"/>
        </p:nvGrpSpPr>
        <p:grpSpPr bwMode="auto">
          <a:xfrm>
            <a:off x="-2914956" y="2328863"/>
            <a:ext cx="2709333" cy="2211833"/>
            <a:chOff x="6573838" y="3603625"/>
            <a:chExt cx="2032000" cy="2211717"/>
          </a:xfrm>
        </p:grpSpPr>
        <p:sp>
          <p:nvSpPr>
            <p:cNvPr id="18" name="TextBox 12"/>
            <p:cNvSpPr txBox="1">
              <a:spLocks noChangeArrowheads="1"/>
            </p:cNvSpPr>
            <p:nvPr/>
          </p:nvSpPr>
          <p:spPr bwMode="auto">
            <a:xfrm>
              <a:off x="6573838" y="3603625"/>
              <a:ext cx="2032000" cy="1564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eaLnBrk="1" hangingPunct="1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Indsæt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1.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 Klik på det lille billede-indsættelsesikon i midten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af pladsholderen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2.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Indsæt det ønskede billede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3.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Klik </a:t>
              </a:r>
              <a:r>
                <a:rPr 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Beskær </a:t>
              </a: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for at ændre</a:t>
              </a:r>
            </a:p>
            <a:p>
              <a:pPr algn="r" eaLnBrk="1" hangingPunct="1">
                <a:spcBef>
                  <a:spcPts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billedets fokus/størrelse</a:t>
              </a: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endParaRPr lang="da-DK" altLang="da-DK" sz="900" b="1" noProof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endParaRPr>
            </a:p>
            <a:p>
              <a:pPr algn="r" eaLnBrk="1" hangingPunct="1">
                <a:spcBef>
                  <a:spcPct val="0"/>
                </a:spcBef>
                <a:spcAft>
                  <a:spcPts val="240"/>
                </a:spcAft>
                <a:buFontTx/>
                <a:buNone/>
                <a:defRPr/>
              </a:pPr>
              <a:r>
                <a:rPr lang="da-DK" alt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4. </a:t>
              </a:r>
              <a:r>
                <a:rPr lang="da-DK" alt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Ønsker du at skalere billedet, så hold </a:t>
              </a:r>
              <a:r>
                <a:rPr lang="da-DK" altLang="da-DK" sz="900" b="1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SHIFT</a:t>
              </a:r>
              <a:r>
                <a:rPr lang="da-DK" altLang="da-DK" sz="900" noProof="1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-knappen nede, mens der trækkes i billedets hjørner</a:t>
              </a:r>
            </a:p>
          </p:txBody>
        </p:sp>
        <p:grpSp>
          <p:nvGrpSpPr>
            <p:cNvPr id="19" name="Gruppe 1"/>
            <p:cNvGrpSpPr>
              <a:grpSpLocks/>
            </p:cNvGrpSpPr>
            <p:nvPr/>
          </p:nvGrpSpPr>
          <p:grpSpPr bwMode="auto">
            <a:xfrm>
              <a:off x="8227557" y="5472327"/>
              <a:ext cx="331787" cy="343015"/>
              <a:chOff x="8227737" y="5472259"/>
              <a:chExt cx="331631" cy="343667"/>
            </a:xfrm>
          </p:grpSpPr>
          <p:pic>
            <p:nvPicPr>
              <p:cNvPr id="21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41265" y="5472375"/>
                <a:ext cx="318103" cy="3435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2" name="Rounded Rectangle 25"/>
              <p:cNvSpPr/>
              <p:nvPr/>
            </p:nvSpPr>
            <p:spPr>
              <a:xfrm>
                <a:off x="8227737" y="5472259"/>
                <a:ext cx="209451" cy="171767"/>
              </a:xfrm>
              <a:prstGeom prst="roundRect">
                <a:avLst/>
              </a:prstGeom>
              <a:noFill/>
              <a:ln w="19050">
                <a:solidFill>
                  <a:srgbClr val="E31E3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da-DK" sz="2000" dirty="0"/>
              </a:p>
            </p:txBody>
          </p:sp>
        </p:grpSp>
        <p:pic>
          <p:nvPicPr>
            <p:cNvPr id="2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6263" y="4688029"/>
              <a:ext cx="409575" cy="322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" name="Pladsholder til tekst 1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4931362"/>
            <a:ext cx="4423832" cy="556627"/>
          </a:xfrm>
        </p:spPr>
        <p:txBody>
          <a:bodyPr/>
          <a:lstStyle>
            <a:lvl1pPr marL="0" indent="0">
              <a:lnSpc>
                <a:spcPct val="85000"/>
              </a:lnSpc>
              <a:buNone/>
              <a:defRPr sz="1400" baseline="0"/>
            </a:lvl1pPr>
            <a:lvl2pPr>
              <a:defRPr sz="1800"/>
            </a:lvl2pPr>
            <a:lvl3pPr marL="324000">
              <a:defRPr sz="1600"/>
            </a:lvl3pPr>
            <a:lvl4pPr marL="540000">
              <a:defRPr lang="da-DK" sz="1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20000" indent="-90000">
              <a:defRPr sz="1200"/>
            </a:lvl5pPr>
          </a:lstStyle>
          <a:p>
            <a:pPr lvl="0"/>
            <a:r>
              <a:rPr lang="da-DK" dirty="0"/>
              <a:t>Billedtekst 14pt i to eller max tre linjer</a:t>
            </a:r>
          </a:p>
        </p:txBody>
      </p:sp>
      <p:sp>
        <p:nvSpPr>
          <p:cNvPr id="28" name="Pladsholder til billede 2"/>
          <p:cNvSpPr>
            <a:spLocks noGrp="1"/>
          </p:cNvSpPr>
          <p:nvPr>
            <p:ph type="pic" sz="quarter" idx="17" hasCustomPrompt="1"/>
          </p:nvPr>
        </p:nvSpPr>
        <p:spPr>
          <a:xfrm>
            <a:off x="1824000" y="2328863"/>
            <a:ext cx="4425600" cy="2476561"/>
          </a:xfrm>
        </p:spPr>
        <p:txBody>
          <a:bodyPr tIns="612000" anchor="ctr" anchorCtr="0"/>
          <a:lstStyle>
            <a:lvl1pPr marL="0" indent="0" algn="ctr">
              <a:buNone/>
              <a:defRPr sz="1400" baseline="0">
                <a:solidFill>
                  <a:schemeClr val="accent6"/>
                </a:solidFill>
              </a:defRPr>
            </a:lvl1pPr>
          </a:lstStyle>
          <a:p>
            <a:r>
              <a:rPr lang="da-DK" dirty="0"/>
              <a:t>Klik på ikon for at indsætte billede</a:t>
            </a:r>
          </a:p>
        </p:txBody>
      </p:sp>
      <p:sp>
        <p:nvSpPr>
          <p:cNvPr id="24" name="Pladsholder til indhold 3"/>
          <p:cNvSpPr>
            <a:spLocks noGrp="1"/>
          </p:cNvSpPr>
          <p:nvPr>
            <p:ph sz="quarter" idx="14" hasCustomPrompt="1"/>
          </p:nvPr>
        </p:nvSpPr>
        <p:spPr>
          <a:xfrm>
            <a:off x="6518400" y="2327275"/>
            <a:ext cx="4761317" cy="3160713"/>
          </a:xfrm>
        </p:spPr>
        <p:txBody>
          <a:bodyPr/>
          <a:lstStyle>
            <a:lvl1pPr marL="126000" indent="-126000">
              <a:defRPr sz="1800"/>
            </a:lvl1pPr>
            <a:lvl2pPr marL="450000" indent="-108000">
              <a:defRPr sz="1600"/>
            </a:lvl2pPr>
            <a:lvl3pPr marL="810000" indent="-108000">
              <a:defRPr sz="1400"/>
            </a:lvl3pPr>
            <a:lvl4pPr marL="1152000" indent="-90000">
              <a:defRPr sz="1200"/>
            </a:lvl4pPr>
            <a:lvl5pPr marL="1512000" indent="-90000">
              <a:defRPr sz="1000"/>
            </a:lvl5pPr>
            <a:lvl6pPr marL="1872000">
              <a:defRPr sz="1000"/>
            </a:lvl6pPr>
            <a:lvl7pPr marL="2232000">
              <a:defRPr sz="1000"/>
            </a:lvl7pPr>
            <a:lvl8pPr marL="2592000">
              <a:defRPr/>
            </a:lvl8pPr>
            <a:lvl9pPr marL="2952000">
              <a:defRPr sz="1000"/>
            </a:lvl9pPr>
          </a:lstStyle>
          <a:p>
            <a:pPr lvl="0"/>
            <a:r>
              <a:rPr lang="da-DK" dirty="0"/>
              <a:t>Brødtekst 18pt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15" name="Pladsholder til tekst 3"/>
          <p:cNvSpPr>
            <a:spLocks noGrp="1"/>
          </p:cNvSpPr>
          <p:nvPr>
            <p:ph type="body" sz="quarter" idx="18" hasCustomPrompt="1"/>
          </p:nvPr>
        </p:nvSpPr>
        <p:spPr>
          <a:xfrm>
            <a:off x="1828800" y="399192"/>
            <a:ext cx="9456000" cy="358444"/>
          </a:xfrm>
        </p:spPr>
        <p:txBody>
          <a:bodyPr/>
          <a:lstStyle>
            <a:lvl1pPr marL="0" indent="0">
              <a:buNone/>
              <a:defRPr lang="da-DK" sz="1200" b="1" kern="120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a-DK" dirty="0"/>
              <a:t>Evt. center/afdeling/enhed skrives her</a:t>
            </a:r>
          </a:p>
        </p:txBody>
      </p:sp>
      <p:sp>
        <p:nvSpPr>
          <p:cNvPr id="23" name="Tekstfelt 4"/>
          <p:cNvSpPr txBox="1"/>
          <p:nvPr userDrawn="1"/>
        </p:nvSpPr>
        <p:spPr>
          <a:xfrm>
            <a:off x="1828800" y="207098"/>
            <a:ext cx="3120347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Rigshospitalet</a:t>
            </a:r>
          </a:p>
        </p:txBody>
      </p:sp>
    </p:spTree>
    <p:extLst>
      <p:ext uri="{BB962C8B-B14F-4D97-AF65-F5344CB8AC3E}">
        <p14:creationId xmlns:p14="http://schemas.microsoft.com/office/powerpoint/2010/main" val="120547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Hvid dæk boks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a-DK" sz="1800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0" y="1"/>
            <a:ext cx="911424" cy="20381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0" y="2038351"/>
            <a:ext cx="911424" cy="4819847"/>
          </a:xfrm>
          <a:prstGeom prst="rect">
            <a:avLst/>
          </a:prstGeom>
          <a:solidFill>
            <a:srgbClr val="1F4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828800" y="2708921"/>
            <a:ext cx="9448800" cy="2775893"/>
          </a:xfrm>
        </p:spPr>
        <p:txBody>
          <a:bodyPr anchor="t" anchorCtr="0"/>
          <a:lstStyle>
            <a:lvl1pPr>
              <a:defRPr sz="3700">
                <a:solidFill>
                  <a:schemeClr val="tx2"/>
                </a:solidFill>
              </a:defRPr>
            </a:lvl1pPr>
          </a:lstStyle>
          <a:p>
            <a:r>
              <a:rPr lang="da-DK" dirty="0"/>
              <a:t>Overskrift 37pt skrives her</a:t>
            </a:r>
            <a:br>
              <a:rPr lang="da-DK" dirty="0"/>
            </a:br>
            <a:r>
              <a:rPr lang="da-DK" dirty="0"/>
              <a:t>i to eller flere linjer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noProof="0"/>
              <a:t>Koncerndirektionen</a:t>
            </a:r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/>
              <a:t>Titel/beskrivelse (Sidehoved/fod)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67EC89C-17A0-4E64-A6D2-B825673CEEDF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828800" y="399192"/>
            <a:ext cx="9456000" cy="358444"/>
          </a:xfrm>
        </p:spPr>
        <p:txBody>
          <a:bodyPr/>
          <a:lstStyle>
            <a:lvl1pPr marL="0" indent="0">
              <a:buNone/>
              <a:defRPr lang="da-DK" sz="1200" b="1" kern="120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a-DK" dirty="0"/>
              <a:t>Evt. center/afdeling/enhed skrives her</a:t>
            </a:r>
          </a:p>
        </p:txBody>
      </p:sp>
      <p:grpSp>
        <p:nvGrpSpPr>
          <p:cNvPr id="19" name="Logo"/>
          <p:cNvGrpSpPr/>
          <p:nvPr userDrawn="1"/>
        </p:nvGrpSpPr>
        <p:grpSpPr>
          <a:xfrm>
            <a:off x="609600" y="1584000"/>
            <a:ext cx="916800" cy="687600"/>
            <a:chOff x="457200" y="5718575"/>
            <a:chExt cx="687600" cy="687600"/>
          </a:xfrm>
        </p:grpSpPr>
        <p:pic>
          <p:nvPicPr>
            <p:cNvPr id="20" name="Logo H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5718575"/>
              <a:ext cx="687600" cy="687600"/>
            </a:xfrm>
            <a:prstGeom prst="rect">
              <a:avLst/>
            </a:prstGeom>
          </p:spPr>
        </p:pic>
        <p:pic>
          <p:nvPicPr>
            <p:cNvPr id="22" name="Region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732" y="5763982"/>
              <a:ext cx="116417" cy="594784"/>
            </a:xfrm>
            <a:prstGeom prst="rect">
              <a:avLst/>
            </a:prstGeom>
          </p:spPr>
        </p:pic>
      </p:grpSp>
      <p:sp>
        <p:nvSpPr>
          <p:cNvPr id="14" name="Tekstfelt 4"/>
          <p:cNvSpPr txBox="1"/>
          <p:nvPr userDrawn="1"/>
        </p:nvSpPr>
        <p:spPr>
          <a:xfrm>
            <a:off x="1828800" y="207098"/>
            <a:ext cx="3120347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Rigshospitalet</a:t>
            </a:r>
          </a:p>
        </p:txBody>
      </p:sp>
    </p:spTree>
    <p:extLst>
      <p:ext uri="{BB962C8B-B14F-4D97-AF65-F5344CB8AC3E}">
        <p14:creationId xmlns:p14="http://schemas.microsoft.com/office/powerpoint/2010/main" val="3417956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a-DK"/>
              <a:t>Koncerndirektionen</a:t>
            </a:r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Titel/beskrivelse (Sidehoved/fod)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EC89C-17A0-4E64-A6D2-B825673CEEDF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5" name="Pladsholder til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1828800" y="399192"/>
            <a:ext cx="9456000" cy="358444"/>
          </a:xfrm>
        </p:spPr>
        <p:txBody>
          <a:bodyPr/>
          <a:lstStyle>
            <a:lvl1pPr marL="0" indent="0">
              <a:buNone/>
              <a:defRPr lang="da-DK" sz="1200" b="1" kern="1200" dirty="0">
                <a:solidFill>
                  <a:srgbClr val="B3B3B3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a-DK" dirty="0"/>
              <a:t>Evt. center/afdeling/enhed skrives her</a:t>
            </a:r>
          </a:p>
        </p:txBody>
      </p:sp>
      <p:sp>
        <p:nvSpPr>
          <p:cNvPr id="7" name="Tekstfelt 4"/>
          <p:cNvSpPr txBox="1"/>
          <p:nvPr userDrawn="1"/>
        </p:nvSpPr>
        <p:spPr>
          <a:xfrm>
            <a:off x="1828800" y="207098"/>
            <a:ext cx="3120347" cy="2154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a-DK" sz="1200" b="1" noProof="0" dirty="0">
                <a:solidFill>
                  <a:srgbClr val="565656"/>
                </a:solidFill>
              </a:rPr>
              <a:t>Rigshospitalet</a:t>
            </a:r>
          </a:p>
        </p:txBody>
      </p:sp>
    </p:spTree>
    <p:extLst>
      <p:ext uri="{BB962C8B-B14F-4D97-AF65-F5344CB8AC3E}">
        <p14:creationId xmlns:p14="http://schemas.microsoft.com/office/powerpoint/2010/main" val="22610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/>
        </p:nvSpPr>
        <p:spPr>
          <a:xfrm>
            <a:off x="815414" y="6174000"/>
            <a:ext cx="11376009" cy="68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13" name="Rektangel 12"/>
          <p:cNvSpPr/>
          <p:nvPr/>
        </p:nvSpPr>
        <p:spPr>
          <a:xfrm>
            <a:off x="11280000" y="6174000"/>
            <a:ext cx="911424" cy="684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8" name="Rektangel 7"/>
          <p:cNvSpPr/>
          <p:nvPr/>
        </p:nvSpPr>
        <p:spPr>
          <a:xfrm>
            <a:off x="0" y="0"/>
            <a:ext cx="882000" cy="617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da-DK" sz="1800" dirty="0"/>
          </a:p>
        </p:txBody>
      </p:sp>
      <p:sp>
        <p:nvSpPr>
          <p:cNvPr id="11" name="Rektangel 10"/>
          <p:cNvSpPr/>
          <p:nvPr/>
        </p:nvSpPr>
        <p:spPr>
          <a:xfrm>
            <a:off x="0" y="6174000"/>
            <a:ext cx="881983" cy="684000"/>
          </a:xfrm>
          <a:prstGeom prst="rect">
            <a:avLst/>
          </a:prstGeom>
          <a:solidFill>
            <a:srgbClr val="1F4A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800" dirty="0"/>
          </a:p>
        </p:txBody>
      </p: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824000" y="908720"/>
            <a:ext cx="9456000" cy="112594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a-DK" dirty="0"/>
              <a:t>Overskrift 27pt i to eller flere linjer </a:t>
            </a:r>
            <a:br>
              <a:rPr lang="da-DK" dirty="0"/>
            </a:br>
            <a:r>
              <a:rPr lang="da-DK" dirty="0"/>
              <a:t>teksten vokser opad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824000" y="2329200"/>
            <a:ext cx="9456000" cy="3158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Brødtekst 22pt skrives her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  <a:p>
            <a:pPr lvl="5"/>
            <a:r>
              <a:rPr lang="da-DK" dirty="0"/>
              <a:t>6 niveau</a:t>
            </a:r>
          </a:p>
          <a:p>
            <a:pPr lvl="6"/>
            <a:r>
              <a:rPr lang="da-DK" dirty="0"/>
              <a:t>7 niveau</a:t>
            </a:r>
          </a:p>
          <a:p>
            <a:pPr lvl="7"/>
            <a:r>
              <a:rPr lang="da-DK" dirty="0"/>
              <a:t>8 niveau</a:t>
            </a:r>
          </a:p>
          <a:p>
            <a:pPr lvl="8"/>
            <a:r>
              <a:rPr lang="da-DK" dirty="0"/>
              <a:t>9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7104112" y="6289200"/>
            <a:ext cx="3852912" cy="1394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r>
              <a:rPr lang="da-DK"/>
              <a:t>Koncerndirektionen</a:t>
            </a:r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828801" y="6290559"/>
            <a:ext cx="4298948" cy="1394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lang="da-DK" sz="9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da-DK"/>
              <a:t>Titel/beskrivelse (Sidehoved/fod)</a:t>
            </a:r>
            <a:endParaRPr lang="da-DK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11279718" y="6288074"/>
            <a:ext cx="912281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lang="da-DK" sz="900" b="1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DAB5548-7253-48D6-B95B-F3D312A72220}" type="slidenum">
              <a:rPr lang="da-DK" smtClean="0"/>
              <a:pPr/>
              <a:t>‹nr.›</a:t>
            </a:fld>
            <a:endParaRPr lang="da-DK" dirty="0"/>
          </a:p>
        </p:txBody>
      </p:sp>
      <p:grpSp>
        <p:nvGrpSpPr>
          <p:cNvPr id="15" name="Logo"/>
          <p:cNvGrpSpPr/>
          <p:nvPr/>
        </p:nvGrpSpPr>
        <p:grpSpPr>
          <a:xfrm>
            <a:off x="655872" y="5718575"/>
            <a:ext cx="687600" cy="687600"/>
            <a:chOff x="457200" y="5718575"/>
            <a:chExt cx="687600" cy="687600"/>
          </a:xfrm>
        </p:grpSpPr>
        <p:pic>
          <p:nvPicPr>
            <p:cNvPr id="12" name="Logo H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7200" y="5718575"/>
              <a:ext cx="687600" cy="687600"/>
            </a:xfrm>
            <a:prstGeom prst="rect">
              <a:avLst/>
            </a:prstGeom>
          </p:spPr>
        </p:pic>
        <p:pic>
          <p:nvPicPr>
            <p:cNvPr id="18" name="Region"/>
            <p:cNvPicPr>
              <a:picLocks noChangeAspect="1"/>
            </p:cNvPicPr>
            <p:nvPr userDrawn="1"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3732" y="5763982"/>
              <a:ext cx="116417" cy="5947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07263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27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4000" indent="-14400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144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20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828000" indent="-126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18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188000" indent="-108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16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548000" indent="-108000" algn="l" defTabSz="914400" rtl="0" eaLnBrk="1" latinLnBrk="0" hangingPunct="1">
        <a:spcBef>
          <a:spcPts val="0"/>
        </a:spcBef>
        <a:spcAft>
          <a:spcPts val="1200"/>
        </a:spcAft>
        <a:buClr>
          <a:schemeClr val="accent6"/>
        </a:buClr>
        <a:buFont typeface="Arial" panose="020B0604020202020204" pitchFamily="34" charset="0"/>
        <a:buChar char="•"/>
        <a:defRPr lang="da-DK" sz="14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190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7D7D7D"/>
        </a:buClr>
        <a:buFont typeface="Arial" panose="020B0604020202020204" pitchFamily="34" charset="0"/>
        <a:buChar char="•"/>
        <a:defRPr lang="da-DK" sz="1200" kern="1200" baseline="0" dirty="0">
          <a:solidFill>
            <a:schemeClr val="tx1"/>
          </a:solidFill>
          <a:latin typeface="+mn-lt"/>
          <a:ea typeface="+mn-ea"/>
          <a:cs typeface="+mn-cs"/>
        </a:defRPr>
      </a:lvl6pPr>
      <a:lvl7pPr marL="226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7D7D7D"/>
        </a:buClr>
        <a:buFont typeface="Arial" panose="020B0604020202020204" pitchFamily="34" charset="0"/>
        <a:buChar char="•"/>
        <a:defRPr lang="da-DK" sz="1100" kern="1200" baseline="0" dirty="0">
          <a:solidFill>
            <a:schemeClr val="tx1"/>
          </a:solidFill>
          <a:latin typeface="+mn-lt"/>
          <a:ea typeface="+mn-ea"/>
          <a:cs typeface="+mn-cs"/>
        </a:defRPr>
      </a:lvl7pPr>
      <a:lvl8pPr marL="262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7D7D7D"/>
        </a:buClr>
        <a:buFont typeface="Arial" panose="020B0604020202020204" pitchFamily="34" charset="0"/>
        <a:buChar char="•"/>
        <a:defRPr lang="da-DK" sz="1000" kern="1200" baseline="0" dirty="0">
          <a:solidFill>
            <a:schemeClr val="tx1"/>
          </a:solidFill>
          <a:latin typeface="+mn-lt"/>
          <a:ea typeface="+mn-ea"/>
          <a:cs typeface="+mn-cs"/>
        </a:defRPr>
      </a:lvl8pPr>
      <a:lvl9pPr marL="2988000" indent="-90000" algn="l" defTabSz="914400" rtl="0" eaLnBrk="1" latinLnBrk="0" hangingPunct="1">
        <a:spcBef>
          <a:spcPts val="0"/>
        </a:spcBef>
        <a:spcAft>
          <a:spcPts val="1200"/>
        </a:spcAft>
        <a:buClr>
          <a:srgbClr val="808080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1132">
          <p15:clr>
            <a:srgbClr val="F26B43"/>
          </p15:clr>
        </p15:guide>
        <p15:guide id="4" pos="7107">
          <p15:clr>
            <a:srgbClr val="F26B43"/>
          </p15:clr>
        </p15:guide>
        <p15:guide id="5" orient="horz" pos="1284">
          <p15:clr>
            <a:srgbClr val="F26B43"/>
          </p15:clr>
        </p15:guide>
        <p15:guide id="6" orient="horz" pos="1467">
          <p15:clr>
            <a:srgbClr val="F26B43"/>
          </p15:clr>
        </p15:guide>
        <p15:guide id="7" orient="horz" pos="3455">
          <p15:clr>
            <a:srgbClr val="F26B43"/>
          </p15:clr>
        </p15:guide>
        <p15:guide id="8" pos="3929">
          <p15:clr>
            <a:srgbClr val="F26B43"/>
          </p15:clr>
        </p15:guide>
        <p15:guide id="9" pos="41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824000" y="330269"/>
            <a:ext cx="9456000" cy="1161947"/>
          </a:xfrm>
        </p:spPr>
        <p:txBody>
          <a:bodyPr/>
          <a:lstStyle/>
          <a:p>
            <a:r>
              <a:rPr lang="da-DK" dirty="0"/>
              <a:t>Modified </a:t>
            </a:r>
            <a:r>
              <a:rPr lang="da-DK" dirty="0" err="1"/>
              <a:t>Ashworth</a:t>
            </a:r>
            <a:r>
              <a:rPr lang="da-DK" dirty="0"/>
              <a:t> </a:t>
            </a:r>
            <a:r>
              <a:rPr lang="da-DK" dirty="0" err="1"/>
              <a:t>Scale</a:t>
            </a:r>
            <a:endParaRPr lang="en-GB" dirty="0"/>
          </a:p>
        </p:txBody>
      </p:sp>
      <p:grpSp>
        <p:nvGrpSpPr>
          <p:cNvPr id="7" name="Group 81"/>
          <p:cNvGrpSpPr>
            <a:grpSpLocks/>
          </p:cNvGrpSpPr>
          <p:nvPr/>
        </p:nvGrpSpPr>
        <p:grpSpPr bwMode="auto">
          <a:xfrm>
            <a:off x="1446398" y="1795221"/>
            <a:ext cx="10184992" cy="4729566"/>
            <a:chOff x="0" y="-35"/>
            <a:chExt cx="4023" cy="3386"/>
          </a:xfrm>
        </p:grpSpPr>
        <p:grpSp>
          <p:nvGrpSpPr>
            <p:cNvPr id="9" name="Group 58"/>
            <p:cNvGrpSpPr>
              <a:grpSpLocks/>
            </p:cNvGrpSpPr>
            <p:nvPr/>
          </p:nvGrpSpPr>
          <p:grpSpPr bwMode="auto">
            <a:xfrm>
              <a:off x="0" y="-35"/>
              <a:ext cx="372" cy="896"/>
              <a:chOff x="0" y="-35"/>
              <a:chExt cx="372" cy="896"/>
            </a:xfrm>
          </p:grpSpPr>
          <p:sp>
            <p:nvSpPr>
              <p:cNvPr id="43" name="Rectangle 45"/>
              <p:cNvSpPr>
                <a:spLocks noChangeArrowheads="1"/>
              </p:cNvSpPr>
              <p:nvPr/>
            </p:nvSpPr>
            <p:spPr bwMode="auto">
              <a:xfrm>
                <a:off x="28" y="-35"/>
                <a:ext cx="316" cy="8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600" dirty="0">
                    <a:cs typeface="Times New Roman" pitchFamily="18" charset="0"/>
                  </a:rPr>
                  <a:t>0</a:t>
                </a:r>
                <a:endParaRPr lang="da-DK" altLang="da-DK" sz="1800" dirty="0">
                  <a:cs typeface="Times New Roman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da-DK" altLang="da-DK" sz="2400" dirty="0"/>
              </a:p>
            </p:txBody>
          </p:sp>
          <p:sp>
            <p:nvSpPr>
              <p:cNvPr id="44" name="Rectangle 57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72" cy="44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</p:grpSp>
        <p:grpSp>
          <p:nvGrpSpPr>
            <p:cNvPr id="10" name="Group 60"/>
            <p:cNvGrpSpPr>
              <a:grpSpLocks/>
            </p:cNvGrpSpPr>
            <p:nvPr/>
          </p:nvGrpSpPr>
          <p:grpSpPr bwMode="auto">
            <a:xfrm>
              <a:off x="372" y="-35"/>
              <a:ext cx="3651" cy="764"/>
              <a:chOff x="372" y="-35"/>
              <a:chExt cx="3651" cy="764"/>
            </a:xfrm>
          </p:grpSpPr>
          <p:sp>
            <p:nvSpPr>
              <p:cNvPr id="41" name="Rectangle 46"/>
              <p:cNvSpPr>
                <a:spLocks noChangeArrowheads="1"/>
              </p:cNvSpPr>
              <p:nvPr/>
            </p:nvSpPr>
            <p:spPr bwMode="auto">
              <a:xfrm>
                <a:off x="400" y="-35"/>
                <a:ext cx="3595" cy="7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600" b="1" dirty="0">
                    <a:cs typeface="Times New Roman" pitchFamily="18" charset="0"/>
                  </a:rPr>
                  <a:t>Ingen</a:t>
                </a:r>
                <a:r>
                  <a:rPr lang="da-DK" altLang="da-DK" sz="1600" dirty="0">
                    <a:cs typeface="Times New Roman" pitchFamily="18" charset="0"/>
                  </a:rPr>
                  <a:t> forøget </a:t>
                </a:r>
                <a:r>
                  <a:rPr lang="da-DK" altLang="da-DK" sz="1600" dirty="0" err="1">
                    <a:cs typeface="Times New Roman" pitchFamily="18" charset="0"/>
                  </a:rPr>
                  <a:t>muskeltonus</a:t>
                </a:r>
                <a:endParaRPr lang="da-DK" altLang="da-DK" sz="1600" dirty="0"/>
              </a:p>
            </p:txBody>
          </p:sp>
          <p:sp>
            <p:nvSpPr>
              <p:cNvPr id="42" name="Rectangle 59"/>
              <p:cNvSpPr>
                <a:spLocks noChangeArrowheads="1"/>
              </p:cNvSpPr>
              <p:nvPr/>
            </p:nvSpPr>
            <p:spPr bwMode="auto">
              <a:xfrm>
                <a:off x="372" y="0"/>
                <a:ext cx="3651" cy="44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</p:grpSp>
        <p:grpSp>
          <p:nvGrpSpPr>
            <p:cNvPr id="11" name="Group 62"/>
            <p:cNvGrpSpPr>
              <a:grpSpLocks/>
            </p:cNvGrpSpPr>
            <p:nvPr/>
          </p:nvGrpSpPr>
          <p:grpSpPr bwMode="auto">
            <a:xfrm>
              <a:off x="0" y="442"/>
              <a:ext cx="372" cy="896"/>
              <a:chOff x="0" y="442"/>
              <a:chExt cx="372" cy="896"/>
            </a:xfrm>
          </p:grpSpPr>
          <p:sp>
            <p:nvSpPr>
              <p:cNvPr id="39" name="Rectangle 47"/>
              <p:cNvSpPr>
                <a:spLocks noChangeArrowheads="1"/>
              </p:cNvSpPr>
              <p:nvPr/>
            </p:nvSpPr>
            <p:spPr bwMode="auto">
              <a:xfrm>
                <a:off x="28" y="442"/>
                <a:ext cx="316" cy="8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600">
                    <a:cs typeface="Times New Roman" pitchFamily="18" charset="0"/>
                  </a:rPr>
                  <a:t>1</a:t>
                </a:r>
                <a:endParaRPr lang="da-DK" altLang="da-DK" sz="1800">
                  <a:cs typeface="Times New Roman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  <p:sp>
            <p:nvSpPr>
              <p:cNvPr id="40" name="Rectangle 61"/>
              <p:cNvSpPr>
                <a:spLocks noChangeArrowheads="1"/>
              </p:cNvSpPr>
              <p:nvPr/>
            </p:nvSpPr>
            <p:spPr bwMode="auto">
              <a:xfrm>
                <a:off x="0" y="442"/>
                <a:ext cx="372" cy="60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</p:grpSp>
        <p:grpSp>
          <p:nvGrpSpPr>
            <p:cNvPr id="12" name="Group 64"/>
            <p:cNvGrpSpPr>
              <a:grpSpLocks/>
            </p:cNvGrpSpPr>
            <p:nvPr/>
          </p:nvGrpSpPr>
          <p:grpSpPr bwMode="auto">
            <a:xfrm>
              <a:off x="372" y="442"/>
              <a:ext cx="3651" cy="1128"/>
              <a:chOff x="372" y="442"/>
              <a:chExt cx="3651" cy="1128"/>
            </a:xfrm>
          </p:grpSpPr>
          <p:sp>
            <p:nvSpPr>
              <p:cNvPr id="37" name="Rectangle 48"/>
              <p:cNvSpPr>
                <a:spLocks noChangeArrowheads="1"/>
              </p:cNvSpPr>
              <p:nvPr/>
            </p:nvSpPr>
            <p:spPr bwMode="auto">
              <a:xfrm>
                <a:off x="400" y="442"/>
                <a:ext cx="3595" cy="112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600" b="1" dirty="0">
                    <a:cs typeface="Times New Roman" pitchFamily="18" charset="0"/>
                  </a:rPr>
                  <a:t>Svag forøgelse</a:t>
                </a:r>
                <a:r>
                  <a:rPr lang="da-DK" altLang="da-DK" sz="1600" dirty="0">
                    <a:cs typeface="Times New Roman" pitchFamily="18" charset="0"/>
                  </a:rPr>
                  <a:t> af </a:t>
                </a:r>
                <a:r>
                  <a:rPr lang="da-DK" altLang="da-DK" sz="1600" dirty="0" err="1">
                    <a:cs typeface="Times New Roman" pitchFamily="18" charset="0"/>
                  </a:rPr>
                  <a:t>muskeltonus</a:t>
                </a:r>
                <a:r>
                  <a:rPr lang="da-DK" altLang="da-DK" sz="1600" dirty="0">
                    <a:cs typeface="Times New Roman" pitchFamily="18" charset="0"/>
                  </a:rPr>
                  <a:t> manifesteret ved "</a:t>
                </a:r>
                <a:r>
                  <a:rPr lang="da-DK" altLang="da-DK" sz="1600" b="1" dirty="0" err="1">
                    <a:cs typeface="Times New Roman" pitchFamily="18" charset="0"/>
                  </a:rPr>
                  <a:t>catch</a:t>
                </a:r>
                <a:r>
                  <a:rPr lang="da-DK" altLang="da-DK" sz="1600" b="1" dirty="0">
                    <a:cs typeface="Times New Roman" pitchFamily="18" charset="0"/>
                  </a:rPr>
                  <a:t> and release"</a:t>
                </a:r>
                <a:r>
                  <a:rPr lang="da-DK" altLang="da-DK" sz="1600" dirty="0">
                    <a:cs typeface="Times New Roman" pitchFamily="18" charset="0"/>
                  </a:rPr>
                  <a:t> eller ved </a:t>
                </a:r>
                <a:r>
                  <a:rPr lang="da-DK" altLang="da-DK" sz="1600" b="1" dirty="0">
                    <a:cs typeface="Times New Roman" pitchFamily="18" charset="0"/>
                  </a:rPr>
                  <a:t>minimal modstand i slutningen af bevægebanen</a:t>
                </a:r>
                <a:r>
                  <a:rPr lang="da-DK" altLang="da-DK" sz="1600" dirty="0">
                    <a:cs typeface="Times New Roman" pitchFamily="18" charset="0"/>
                  </a:rPr>
                  <a:t>, når den eller de afficerede kropsdele bevæges i fleksion eller ekstension.</a:t>
                </a:r>
                <a:endParaRPr lang="da-DK" altLang="da-DK" sz="1600" dirty="0"/>
              </a:p>
            </p:txBody>
          </p:sp>
          <p:sp>
            <p:nvSpPr>
              <p:cNvPr id="38" name="Rectangle 63"/>
              <p:cNvSpPr>
                <a:spLocks noChangeArrowheads="1"/>
              </p:cNvSpPr>
              <p:nvPr/>
            </p:nvSpPr>
            <p:spPr bwMode="auto">
              <a:xfrm>
                <a:off x="372" y="442"/>
                <a:ext cx="3651" cy="60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</p:grpSp>
        <p:grpSp>
          <p:nvGrpSpPr>
            <p:cNvPr id="13" name="Group 66"/>
            <p:cNvGrpSpPr>
              <a:grpSpLocks/>
            </p:cNvGrpSpPr>
            <p:nvPr/>
          </p:nvGrpSpPr>
          <p:grpSpPr bwMode="auto">
            <a:xfrm>
              <a:off x="0" y="1042"/>
              <a:ext cx="372" cy="896"/>
              <a:chOff x="0" y="1042"/>
              <a:chExt cx="372" cy="896"/>
            </a:xfrm>
          </p:grpSpPr>
          <p:sp>
            <p:nvSpPr>
              <p:cNvPr id="35" name="Rectangle 49"/>
              <p:cNvSpPr>
                <a:spLocks noChangeArrowheads="1"/>
              </p:cNvSpPr>
              <p:nvPr/>
            </p:nvSpPr>
            <p:spPr bwMode="auto">
              <a:xfrm>
                <a:off x="28" y="1042"/>
                <a:ext cx="316" cy="8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600">
                    <a:cs typeface="Times New Roman" pitchFamily="18" charset="0"/>
                  </a:rPr>
                  <a:t>1+</a:t>
                </a:r>
                <a:endParaRPr lang="da-DK" altLang="da-DK" sz="1800">
                  <a:cs typeface="Times New Roman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  <p:sp>
            <p:nvSpPr>
              <p:cNvPr id="36" name="Rectangle 65"/>
              <p:cNvSpPr>
                <a:spLocks noChangeArrowheads="1"/>
              </p:cNvSpPr>
              <p:nvPr/>
            </p:nvSpPr>
            <p:spPr bwMode="auto">
              <a:xfrm>
                <a:off x="0" y="1048"/>
                <a:ext cx="372" cy="50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</p:grpSp>
        <p:grpSp>
          <p:nvGrpSpPr>
            <p:cNvPr id="14" name="Group 68"/>
            <p:cNvGrpSpPr>
              <a:grpSpLocks/>
            </p:cNvGrpSpPr>
            <p:nvPr/>
          </p:nvGrpSpPr>
          <p:grpSpPr bwMode="auto">
            <a:xfrm>
              <a:off x="372" y="1042"/>
              <a:ext cx="3651" cy="974"/>
              <a:chOff x="372" y="1042"/>
              <a:chExt cx="3651" cy="974"/>
            </a:xfrm>
          </p:grpSpPr>
          <p:sp>
            <p:nvSpPr>
              <p:cNvPr id="33" name="Rectangle 50"/>
              <p:cNvSpPr>
                <a:spLocks noChangeArrowheads="1"/>
              </p:cNvSpPr>
              <p:nvPr/>
            </p:nvSpPr>
            <p:spPr bwMode="auto">
              <a:xfrm>
                <a:off x="400" y="1042"/>
                <a:ext cx="3595" cy="9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600" b="1">
                    <a:cs typeface="Times New Roman" pitchFamily="18" charset="0"/>
                  </a:rPr>
                  <a:t>Svag forøgelse</a:t>
                </a:r>
                <a:r>
                  <a:rPr lang="da-DK" altLang="da-DK" sz="1600">
                    <a:cs typeface="Times New Roman" pitchFamily="18" charset="0"/>
                  </a:rPr>
                  <a:t> af muskeltonus manifesteret ved et "</a:t>
                </a:r>
                <a:r>
                  <a:rPr lang="da-DK" altLang="da-DK" sz="1600" b="1">
                    <a:cs typeface="Times New Roman" pitchFamily="18" charset="0"/>
                  </a:rPr>
                  <a:t>catch"</a:t>
                </a:r>
                <a:r>
                  <a:rPr lang="da-DK" altLang="da-DK" sz="1600">
                    <a:cs typeface="Times New Roman" pitchFamily="18" charset="0"/>
                  </a:rPr>
                  <a:t> efterfulgt af </a:t>
                </a:r>
                <a:r>
                  <a:rPr lang="da-DK" altLang="da-DK" sz="1600" b="1">
                    <a:cs typeface="Times New Roman" pitchFamily="18" charset="0"/>
                  </a:rPr>
                  <a:t>minimal modstand</a:t>
                </a:r>
                <a:r>
                  <a:rPr lang="da-DK" altLang="da-DK" sz="1600">
                    <a:cs typeface="Times New Roman" pitchFamily="18" charset="0"/>
                  </a:rPr>
                  <a:t> i den </a:t>
                </a:r>
                <a:r>
                  <a:rPr lang="da-DK" altLang="da-DK" sz="1600" b="1">
                    <a:cs typeface="Times New Roman" pitchFamily="18" charset="0"/>
                  </a:rPr>
                  <a:t>resterende </a:t>
                </a:r>
                <a:r>
                  <a:rPr lang="da-DK" altLang="da-DK" sz="1600">
                    <a:cs typeface="Times New Roman" pitchFamily="18" charset="0"/>
                  </a:rPr>
                  <a:t>(under halvdelen) del af ROM (range of movement)</a:t>
                </a:r>
                <a:endParaRPr lang="da-DK" altLang="da-DK" sz="1600"/>
              </a:p>
            </p:txBody>
          </p:sp>
          <p:sp>
            <p:nvSpPr>
              <p:cNvPr id="34" name="Rectangle 67"/>
              <p:cNvSpPr>
                <a:spLocks noChangeArrowheads="1"/>
              </p:cNvSpPr>
              <p:nvPr/>
            </p:nvSpPr>
            <p:spPr bwMode="auto">
              <a:xfrm>
                <a:off x="372" y="1048"/>
                <a:ext cx="3651" cy="50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</p:grpSp>
        <p:grpSp>
          <p:nvGrpSpPr>
            <p:cNvPr id="15" name="Group 70"/>
            <p:cNvGrpSpPr>
              <a:grpSpLocks/>
            </p:cNvGrpSpPr>
            <p:nvPr/>
          </p:nvGrpSpPr>
          <p:grpSpPr bwMode="auto">
            <a:xfrm>
              <a:off x="0" y="1542"/>
              <a:ext cx="372" cy="896"/>
              <a:chOff x="0" y="1542"/>
              <a:chExt cx="372" cy="896"/>
            </a:xfrm>
          </p:grpSpPr>
          <p:sp>
            <p:nvSpPr>
              <p:cNvPr id="31" name="Rectangle 51"/>
              <p:cNvSpPr>
                <a:spLocks noChangeArrowheads="1"/>
              </p:cNvSpPr>
              <p:nvPr/>
            </p:nvSpPr>
            <p:spPr bwMode="auto">
              <a:xfrm>
                <a:off x="28" y="1542"/>
                <a:ext cx="316" cy="8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600">
                    <a:cs typeface="Times New Roman" pitchFamily="18" charset="0"/>
                  </a:rPr>
                  <a:t>2</a:t>
                </a:r>
                <a:endParaRPr lang="da-DK" altLang="da-DK" sz="1800">
                  <a:cs typeface="Times New Roman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  <p:sp>
            <p:nvSpPr>
              <p:cNvPr id="32" name="Rectangle 69"/>
              <p:cNvSpPr>
                <a:spLocks noChangeArrowheads="1"/>
              </p:cNvSpPr>
              <p:nvPr/>
            </p:nvSpPr>
            <p:spPr bwMode="auto">
              <a:xfrm>
                <a:off x="0" y="1548"/>
                <a:ext cx="372" cy="50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</p:grpSp>
        <p:grpSp>
          <p:nvGrpSpPr>
            <p:cNvPr id="16" name="Group 72"/>
            <p:cNvGrpSpPr>
              <a:grpSpLocks/>
            </p:cNvGrpSpPr>
            <p:nvPr/>
          </p:nvGrpSpPr>
          <p:grpSpPr bwMode="auto">
            <a:xfrm>
              <a:off x="372" y="1542"/>
              <a:ext cx="3651" cy="820"/>
              <a:chOff x="372" y="1542"/>
              <a:chExt cx="3651" cy="820"/>
            </a:xfrm>
          </p:grpSpPr>
          <p:sp>
            <p:nvSpPr>
              <p:cNvPr id="29" name="Rectangle 52"/>
              <p:cNvSpPr>
                <a:spLocks noChangeArrowheads="1"/>
              </p:cNvSpPr>
              <p:nvPr/>
            </p:nvSpPr>
            <p:spPr bwMode="auto">
              <a:xfrm>
                <a:off x="400" y="1542"/>
                <a:ext cx="3595" cy="8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600" b="1" dirty="0">
                    <a:cs typeface="Times New Roman" pitchFamily="18" charset="0"/>
                  </a:rPr>
                  <a:t>Tydelig forøgelse</a:t>
                </a:r>
                <a:r>
                  <a:rPr lang="da-DK" altLang="da-DK" sz="1600" dirty="0">
                    <a:cs typeface="Times New Roman" pitchFamily="18" charset="0"/>
                  </a:rPr>
                  <a:t> af </a:t>
                </a:r>
                <a:r>
                  <a:rPr lang="da-DK" altLang="da-DK" sz="1600" dirty="0" err="1">
                    <a:cs typeface="Times New Roman" pitchFamily="18" charset="0"/>
                  </a:rPr>
                  <a:t>muskeltonus</a:t>
                </a:r>
                <a:r>
                  <a:rPr lang="da-DK" altLang="da-DK" sz="1600" dirty="0">
                    <a:cs typeface="Times New Roman" pitchFamily="18" charset="0"/>
                  </a:rPr>
                  <a:t> gennem </a:t>
                </a:r>
                <a:r>
                  <a:rPr lang="da-DK" altLang="da-DK" sz="1600" b="1" dirty="0">
                    <a:cs typeface="Times New Roman" pitchFamily="18" charset="0"/>
                  </a:rPr>
                  <a:t>det meste af bevægebanen</a:t>
                </a:r>
                <a:r>
                  <a:rPr lang="da-DK" altLang="da-DK" sz="1600" dirty="0">
                    <a:cs typeface="Times New Roman" pitchFamily="18" charset="0"/>
                  </a:rPr>
                  <a:t>, men den afficerede kropsdel bevæges nemt.</a:t>
                </a:r>
                <a:endParaRPr lang="da-DK" altLang="da-DK" sz="1600" dirty="0"/>
              </a:p>
            </p:txBody>
          </p:sp>
          <p:sp>
            <p:nvSpPr>
              <p:cNvPr id="30" name="Rectangle 71"/>
              <p:cNvSpPr>
                <a:spLocks noChangeArrowheads="1"/>
              </p:cNvSpPr>
              <p:nvPr/>
            </p:nvSpPr>
            <p:spPr bwMode="auto">
              <a:xfrm>
                <a:off x="372" y="1548"/>
                <a:ext cx="3651" cy="50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</p:grpSp>
        <p:grpSp>
          <p:nvGrpSpPr>
            <p:cNvPr id="17" name="Group 74"/>
            <p:cNvGrpSpPr>
              <a:grpSpLocks/>
            </p:cNvGrpSpPr>
            <p:nvPr/>
          </p:nvGrpSpPr>
          <p:grpSpPr bwMode="auto">
            <a:xfrm>
              <a:off x="0" y="2013"/>
              <a:ext cx="372" cy="896"/>
              <a:chOff x="0" y="2013"/>
              <a:chExt cx="372" cy="896"/>
            </a:xfrm>
          </p:grpSpPr>
          <p:sp>
            <p:nvSpPr>
              <p:cNvPr id="27" name="Rectangle 53"/>
              <p:cNvSpPr>
                <a:spLocks noChangeArrowheads="1"/>
              </p:cNvSpPr>
              <p:nvPr/>
            </p:nvSpPr>
            <p:spPr bwMode="auto">
              <a:xfrm>
                <a:off x="28" y="2013"/>
                <a:ext cx="316" cy="8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600">
                    <a:cs typeface="Times New Roman" pitchFamily="18" charset="0"/>
                  </a:rPr>
                  <a:t>3</a:t>
                </a:r>
                <a:endParaRPr lang="da-DK" altLang="da-DK" sz="1800">
                  <a:cs typeface="Times New Roman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  <p:sp>
            <p:nvSpPr>
              <p:cNvPr id="28" name="Rectangle 73"/>
              <p:cNvSpPr>
                <a:spLocks noChangeArrowheads="1"/>
              </p:cNvSpPr>
              <p:nvPr/>
            </p:nvSpPr>
            <p:spPr bwMode="auto">
              <a:xfrm>
                <a:off x="0" y="2048"/>
                <a:ext cx="372" cy="44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</p:grpSp>
        <p:grpSp>
          <p:nvGrpSpPr>
            <p:cNvPr id="18" name="Group 76"/>
            <p:cNvGrpSpPr>
              <a:grpSpLocks/>
            </p:cNvGrpSpPr>
            <p:nvPr/>
          </p:nvGrpSpPr>
          <p:grpSpPr bwMode="auto">
            <a:xfrm>
              <a:off x="372" y="2013"/>
              <a:ext cx="3651" cy="820"/>
              <a:chOff x="372" y="2013"/>
              <a:chExt cx="3651" cy="820"/>
            </a:xfrm>
          </p:grpSpPr>
          <p:sp>
            <p:nvSpPr>
              <p:cNvPr id="25" name="Rectangle 54"/>
              <p:cNvSpPr>
                <a:spLocks noChangeArrowheads="1"/>
              </p:cNvSpPr>
              <p:nvPr/>
            </p:nvSpPr>
            <p:spPr bwMode="auto">
              <a:xfrm>
                <a:off x="400" y="2013"/>
                <a:ext cx="3595" cy="8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600" b="1">
                    <a:cs typeface="Times New Roman" pitchFamily="18" charset="0"/>
                  </a:rPr>
                  <a:t>Betragtelig forøgelse </a:t>
                </a:r>
                <a:r>
                  <a:rPr lang="da-DK" altLang="da-DK" sz="1600">
                    <a:cs typeface="Times New Roman" pitchFamily="18" charset="0"/>
                  </a:rPr>
                  <a:t>af muskeltonus, hvor passiv bevægelse er vanskelig.</a:t>
                </a:r>
                <a:endParaRPr lang="da-DK" altLang="da-DK" sz="1600"/>
              </a:p>
            </p:txBody>
          </p:sp>
          <p:sp>
            <p:nvSpPr>
              <p:cNvPr id="26" name="Rectangle 75"/>
              <p:cNvSpPr>
                <a:spLocks noChangeArrowheads="1"/>
              </p:cNvSpPr>
              <p:nvPr/>
            </p:nvSpPr>
            <p:spPr bwMode="auto">
              <a:xfrm>
                <a:off x="372" y="2048"/>
                <a:ext cx="3651" cy="44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</p:grpSp>
        <p:grpSp>
          <p:nvGrpSpPr>
            <p:cNvPr id="19" name="Group 78"/>
            <p:cNvGrpSpPr>
              <a:grpSpLocks/>
            </p:cNvGrpSpPr>
            <p:nvPr/>
          </p:nvGrpSpPr>
          <p:grpSpPr bwMode="auto">
            <a:xfrm>
              <a:off x="0" y="2455"/>
              <a:ext cx="372" cy="896"/>
              <a:chOff x="0" y="2455"/>
              <a:chExt cx="372" cy="896"/>
            </a:xfrm>
          </p:grpSpPr>
          <p:sp>
            <p:nvSpPr>
              <p:cNvPr id="23" name="Rectangle 55"/>
              <p:cNvSpPr>
                <a:spLocks noChangeArrowheads="1"/>
              </p:cNvSpPr>
              <p:nvPr/>
            </p:nvSpPr>
            <p:spPr bwMode="auto">
              <a:xfrm>
                <a:off x="28" y="2455"/>
                <a:ext cx="316" cy="8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600">
                    <a:cs typeface="Times New Roman" pitchFamily="18" charset="0"/>
                  </a:rPr>
                  <a:t>4</a:t>
                </a:r>
                <a:endParaRPr lang="da-DK" altLang="da-DK" sz="1800">
                  <a:cs typeface="Times New Roman" pitchFamily="18" charset="0"/>
                </a:endParaRP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  <p:sp>
            <p:nvSpPr>
              <p:cNvPr id="24" name="Rectangle 77"/>
              <p:cNvSpPr>
                <a:spLocks noChangeArrowheads="1"/>
              </p:cNvSpPr>
              <p:nvPr/>
            </p:nvSpPr>
            <p:spPr bwMode="auto">
              <a:xfrm>
                <a:off x="0" y="2490"/>
                <a:ext cx="372" cy="44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</p:grpSp>
        <p:grpSp>
          <p:nvGrpSpPr>
            <p:cNvPr id="20" name="Group 80"/>
            <p:cNvGrpSpPr>
              <a:grpSpLocks/>
            </p:cNvGrpSpPr>
            <p:nvPr/>
          </p:nvGrpSpPr>
          <p:grpSpPr bwMode="auto">
            <a:xfrm>
              <a:off x="372" y="2455"/>
              <a:ext cx="3651" cy="820"/>
              <a:chOff x="372" y="2455"/>
              <a:chExt cx="3651" cy="820"/>
            </a:xfrm>
          </p:grpSpPr>
          <p:sp>
            <p:nvSpPr>
              <p:cNvPr id="21" name="Rectangle 56"/>
              <p:cNvSpPr>
                <a:spLocks noChangeArrowheads="1"/>
              </p:cNvSpPr>
              <p:nvPr/>
            </p:nvSpPr>
            <p:spPr bwMode="auto">
              <a:xfrm>
                <a:off x="400" y="2455"/>
                <a:ext cx="3595" cy="8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600">
                    <a:cs typeface="Times New Roman" pitchFamily="18" charset="0"/>
                  </a:rPr>
                  <a:t>Afficerede kropsdel eller kropsdele er rigide i fleksion eller ekstension.</a:t>
                </a:r>
                <a:endParaRPr lang="da-DK" altLang="da-DK" sz="1600"/>
              </a:p>
            </p:txBody>
          </p:sp>
          <p:sp>
            <p:nvSpPr>
              <p:cNvPr id="22" name="Rectangle 79"/>
              <p:cNvSpPr>
                <a:spLocks noChangeArrowheads="1"/>
              </p:cNvSpPr>
              <p:nvPr/>
            </p:nvSpPr>
            <p:spPr bwMode="auto">
              <a:xfrm>
                <a:off x="372" y="2490"/>
                <a:ext cx="3651" cy="44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46800" bIns="76680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da-DK" altLang="da-DK"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1557178"/>
      </p:ext>
    </p:extLst>
  </p:cSld>
  <p:clrMapOvr>
    <a:masterClrMapping/>
  </p:clrMapOvr>
</p:sld>
</file>

<file path=ppt/theme/theme1.xml><?xml version="1.0" encoding="utf-8"?>
<a:theme xmlns:a="http://schemas.openxmlformats.org/drawingml/2006/main" name="Rigshospitalet">
  <a:themeElements>
    <a:clrScheme name="REGION H Hospital">
      <a:dk1>
        <a:srgbClr val="333333"/>
      </a:dk1>
      <a:lt1>
        <a:srgbClr val="FFFFFF"/>
      </a:lt1>
      <a:dk2>
        <a:srgbClr val="575757"/>
      </a:dk2>
      <a:lt2>
        <a:srgbClr val="CCEBFA"/>
      </a:lt2>
      <a:accent1>
        <a:srgbClr val="99D7F6"/>
      </a:accent1>
      <a:accent2>
        <a:srgbClr val="333333"/>
      </a:accent2>
      <a:accent3>
        <a:srgbClr val="4DB9EF"/>
      </a:accent3>
      <a:accent4>
        <a:srgbClr val="666666"/>
      </a:accent4>
      <a:accent5>
        <a:srgbClr val="19A5EA"/>
      </a:accent5>
      <a:accent6>
        <a:srgbClr val="999999"/>
      </a:accent6>
      <a:hlink>
        <a:srgbClr val="0086CC"/>
      </a:hlink>
      <a:folHlink>
        <a:srgbClr val="808080"/>
      </a:folHlink>
    </a:clrScheme>
    <a:fontScheme name="Region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F4A60"/>
        </a:solidFill>
        <a:ln w="9525">
          <a:solidFill>
            <a:srgbClr val="1F4A60"/>
          </a:solidFill>
        </a:ln>
      </a:spPr>
      <a:bodyPr lIns="0" tIns="0" rIns="0" bIns="0"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1F293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EGION H PowerPoint Skabelon_DK.potx" id="{26986A75-4BB5-4C20-9DD6-E823FDD01161}" vid="{1F3D9A04-036F-41B4-8EF4-D6B3C5EA408C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114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Rigshospitalet</vt:lpstr>
      <vt:lpstr>Modified Ashworth Scale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Modified Ashworth Scale</dc:title>
  <dc:creator>Peter</dc:creator>
  <cp:lastModifiedBy>Bo Biering-Sørensen</cp:lastModifiedBy>
  <cp:revision>2</cp:revision>
  <dcterms:created xsi:type="dcterms:W3CDTF">2016-11-27T17:26:24Z</dcterms:created>
  <dcterms:modified xsi:type="dcterms:W3CDTF">2017-08-27T15:55:45Z</dcterms:modified>
</cp:coreProperties>
</file>